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AD6"/>
    <a:srgbClr val="EC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A1ECA-D39B-378C-8720-7D35AEDA3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AEF1C-93D7-9E86-7F4F-97D738C35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C2B24-A53F-F2B3-73B6-7DE49A3D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32E61-056D-142D-691F-8D7D0E48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81974-C932-F8B5-5FB3-BDEBCA45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979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F3B4F-28AB-063B-D608-ACEB5E98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19235-D8B0-C9AC-2ACF-56C69FC85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B6274-236E-82AE-ACEE-0DCD9EF5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997C3-F197-C858-B1FC-1A2937DB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84BB3-3853-3E45-2B9F-5FBE3D70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02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CBD4E-0365-0E3D-EEC6-53579F9E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2AA92-BF75-423A-50E9-8FBBA7024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61517-137D-5E2C-44E3-4F30E526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76BF-AB01-AB5D-3581-AB74B4CB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6DF4E-6FE0-C906-E521-AC26178A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685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3698-2BDF-C562-6BA9-47C8F73A7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EF09F-F2C0-F1CC-B2EB-769E1E254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4CB3F-EEC9-749D-E4B7-B9A62610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82BDC-325F-8183-4F82-9855EEB6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CAD25-6E85-9BC7-7D4F-8CCB4731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762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41EB-97A2-12A8-2024-EACA5F0D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E7E4C-CB7A-0218-CD9D-50092591F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30089-D034-CA83-99FA-1E72B819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EA22C-1535-0772-E7C1-5993B98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87BE-2292-B02D-BEB6-813B0D1A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44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E833D-60FE-48A1-1127-3E9FF7A6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13833-FB4E-7EDD-4D98-525B56925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815F2-61C6-301D-A973-C79DD2E96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FC06E-85A9-0239-B77A-193554EB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B9E53-86AA-09A7-1C6E-81441F0C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88978-062D-BBDF-1C44-E098503F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52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F748-0CF7-D02A-A017-BD395BFE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8F72D-566A-D5B0-E712-30F4E8080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CB67C-5BF8-9A8D-7AE6-FEFA7622D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CD5F2-EC9D-C60D-6287-722429A6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D6730-114C-1CE4-0A3B-12A7761A3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0314EE-8CBB-6932-A51A-3CF53DEB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E9A6C-8C27-1857-C1C9-446CD029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6E307B-FD53-8E49-BAB4-CF635426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487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36AE-70BB-5B24-1148-FBB392C0F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8CDB-F308-3919-D271-4B0DFDA6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B6233-82FD-7BC2-EAA5-A013124C9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29986-8CBF-2302-3CF5-80AAAC68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03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A64407-A498-E4E8-8603-B13C6C15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2A437-7CD1-8FE9-EA6E-AC3B8883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1953E-9FC1-C51C-0ACB-9CD5CDE8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127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B903-3EE3-07C7-0F49-2EFBEEC7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ED23D-8297-593E-7D98-8727C17A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E7370-C422-1E86-778B-09B552792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92DD2-6C50-1F54-5CC0-FB5D89D9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B5E6A-4BCE-260A-2BB6-07C4D1C1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B413F-7E2B-C03A-8D1D-0759E4E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153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19A99-09D9-1F19-9450-4179CEFB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87FB9-CA9F-EB87-D5FF-63736C847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00A3E-60AB-190B-3530-644C5B949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31ED3-5B6A-C073-E1BB-906E2C57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84C80-7705-720F-34E1-2B7A9067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5CC3A-3994-B41C-2B0E-C0AF18E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70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FAB59-3E88-8AAC-8C04-1272D821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96F72-983C-6079-A350-940ABF4A5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ECA73-A879-4B1C-CFE7-B8BBA18D8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BA663E-37B0-4708-9486-AC9ABC56F107}" type="datetimeFigureOut">
              <a:rPr lang="en-CA" smtClean="0"/>
              <a:t>2025-04-07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1B620-C0AD-9FBB-351C-7DE1ADF10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21B20-90F3-26A8-D89A-E3454EC1C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03EC80-6FD4-49F5-A42A-04DEE96FB59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389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74629-8179-A1E7-DC56-6B2BA7635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3331" cy="738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46D0C-DF09-E7BF-3B59-0FED1AF16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8536" y="99588"/>
            <a:ext cx="5414927" cy="54919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74961-51B1-7548-6759-F9DCEAD69D23}"/>
              </a:ext>
            </a:extLst>
          </p:cNvPr>
          <p:cNvSpPr/>
          <p:nvPr/>
        </p:nvSpPr>
        <p:spPr>
          <a:xfrm>
            <a:off x="701703" y="5384610"/>
            <a:ext cx="10788594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Future of Customizable Storage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Scalable, Adaptable, Automated</a:t>
            </a:r>
          </a:p>
        </p:txBody>
      </p:sp>
    </p:spTree>
    <p:extLst>
      <p:ext uri="{BB962C8B-B14F-4D97-AF65-F5344CB8AC3E}">
        <p14:creationId xmlns:p14="http://schemas.microsoft.com/office/powerpoint/2010/main" val="256571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CE701-AF42-DED4-4114-4DED95663B2A}"/>
              </a:ext>
            </a:extLst>
          </p:cNvPr>
          <p:cNvSpPr/>
          <p:nvPr/>
        </p:nvSpPr>
        <p:spPr>
          <a:xfrm>
            <a:off x="1137036" y="548640"/>
            <a:ext cx="9543405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kern="120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Current </a:t>
            </a:r>
            <a:r>
              <a:rPr lang="en-US" sz="4400" kern="12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sz="4400" b="0" kern="120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arket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E3B6B-34A8-7BC6-A2F5-1FE006F2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Traditional storage solutions are rigid and one-size-fits-all.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DIY storage requires technical knowledge and significant effort to set up.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Users face difficulty in organizing mixed collections (e.g., Lego, electronics, tools) effectively.</a:t>
            </a: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FAB9B-38DE-A121-A622-278A7D9E7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3331" cy="7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C279A18-DA10-F3C7-1500-7FCFB7787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8476" y="1589800"/>
            <a:ext cx="6677287" cy="529174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DDEDC4-297A-3E56-EB96-D79692DBB6CD}"/>
              </a:ext>
            </a:extLst>
          </p:cNvPr>
          <p:cNvSpPr/>
          <p:nvPr/>
        </p:nvSpPr>
        <p:spPr>
          <a:xfrm rot="20624933">
            <a:off x="-700665" y="2371718"/>
            <a:ext cx="6310959" cy="5062433"/>
          </a:xfrm>
          <a:custGeom>
            <a:avLst/>
            <a:gdLst>
              <a:gd name="connsiteX0" fmla="*/ 468897 w 4568949"/>
              <a:gd name="connsiteY0" fmla="*/ 196645 h 4621161"/>
              <a:gd name="connsiteX1" fmla="*/ 685207 w 4568949"/>
              <a:gd name="connsiteY1" fmla="*/ 127819 h 4621161"/>
              <a:gd name="connsiteX2" fmla="*/ 1029336 w 4568949"/>
              <a:gd name="connsiteY2" fmla="*/ 49161 h 4621161"/>
              <a:gd name="connsiteX3" fmla="*/ 1609439 w 4568949"/>
              <a:gd name="connsiteY3" fmla="*/ 0 h 4621161"/>
              <a:gd name="connsiteX4" fmla="*/ 1786420 w 4568949"/>
              <a:gd name="connsiteY4" fmla="*/ 9832 h 4621161"/>
              <a:gd name="connsiteX5" fmla="*/ 1943736 w 4568949"/>
              <a:gd name="connsiteY5" fmla="*/ 167148 h 4621161"/>
              <a:gd name="connsiteX6" fmla="*/ 2278033 w 4568949"/>
              <a:gd name="connsiteY6" fmla="*/ 462116 h 4621161"/>
              <a:gd name="connsiteX7" fmla="*/ 2376356 w 4568949"/>
              <a:gd name="connsiteY7" fmla="*/ 540774 h 4621161"/>
              <a:gd name="connsiteX8" fmla="*/ 2582833 w 4568949"/>
              <a:gd name="connsiteY8" fmla="*/ 678426 h 4621161"/>
              <a:gd name="connsiteX9" fmla="*/ 2661491 w 4568949"/>
              <a:gd name="connsiteY9" fmla="*/ 727587 h 4621161"/>
              <a:gd name="connsiteX10" fmla="*/ 2720485 w 4568949"/>
              <a:gd name="connsiteY10" fmla="*/ 766916 h 4621161"/>
              <a:gd name="connsiteX11" fmla="*/ 2789310 w 4568949"/>
              <a:gd name="connsiteY11" fmla="*/ 816077 h 4621161"/>
              <a:gd name="connsiteX12" fmla="*/ 2936794 w 4568949"/>
              <a:gd name="connsiteY12" fmla="*/ 904568 h 4621161"/>
              <a:gd name="connsiteX13" fmla="*/ 3074446 w 4568949"/>
              <a:gd name="connsiteY13" fmla="*/ 1042219 h 4621161"/>
              <a:gd name="connsiteX14" fmla="*/ 3428407 w 4568949"/>
              <a:gd name="connsiteY14" fmla="*/ 1317523 h 4621161"/>
              <a:gd name="connsiteX15" fmla="*/ 3507065 w 4568949"/>
              <a:gd name="connsiteY15" fmla="*/ 1406013 h 4621161"/>
              <a:gd name="connsiteX16" fmla="*/ 3625052 w 4568949"/>
              <a:gd name="connsiteY16" fmla="*/ 1622323 h 4621161"/>
              <a:gd name="connsiteX17" fmla="*/ 3782368 w 4568949"/>
              <a:gd name="connsiteY17" fmla="*/ 1799303 h 4621161"/>
              <a:gd name="connsiteX18" fmla="*/ 3841362 w 4568949"/>
              <a:gd name="connsiteY18" fmla="*/ 1848464 h 4621161"/>
              <a:gd name="connsiteX19" fmla="*/ 4077336 w 4568949"/>
              <a:gd name="connsiteY19" fmla="*/ 2094271 h 4621161"/>
              <a:gd name="connsiteX20" fmla="*/ 4126497 w 4568949"/>
              <a:gd name="connsiteY20" fmla="*/ 2143432 h 4621161"/>
              <a:gd name="connsiteX21" fmla="*/ 4165826 w 4568949"/>
              <a:gd name="connsiteY21" fmla="*/ 2202426 h 4621161"/>
              <a:gd name="connsiteX22" fmla="*/ 4283814 w 4568949"/>
              <a:gd name="connsiteY22" fmla="*/ 2349910 h 4621161"/>
              <a:gd name="connsiteX23" fmla="*/ 4441130 w 4568949"/>
              <a:gd name="connsiteY23" fmla="*/ 2605548 h 4621161"/>
              <a:gd name="connsiteX24" fmla="*/ 4470626 w 4568949"/>
              <a:gd name="connsiteY24" fmla="*/ 2694039 h 4621161"/>
              <a:gd name="connsiteX25" fmla="*/ 4500123 w 4568949"/>
              <a:gd name="connsiteY25" fmla="*/ 2743200 h 4621161"/>
              <a:gd name="connsiteX26" fmla="*/ 4568949 w 4568949"/>
              <a:gd name="connsiteY26" fmla="*/ 3274142 h 4621161"/>
              <a:gd name="connsiteX27" fmla="*/ 4470626 w 4568949"/>
              <a:gd name="connsiteY27" fmla="*/ 3814916 h 4621161"/>
              <a:gd name="connsiteX28" fmla="*/ 4421465 w 4568949"/>
              <a:gd name="connsiteY28" fmla="*/ 4208206 h 4621161"/>
              <a:gd name="connsiteX29" fmla="*/ 4372304 w 4568949"/>
              <a:gd name="connsiteY29" fmla="*/ 4326193 h 4621161"/>
              <a:gd name="connsiteX30" fmla="*/ 4323143 w 4568949"/>
              <a:gd name="connsiteY30" fmla="*/ 4336026 h 4621161"/>
              <a:gd name="connsiteX31" fmla="*/ 4165826 w 4568949"/>
              <a:gd name="connsiteY31" fmla="*/ 4355690 h 4621161"/>
              <a:gd name="connsiteX32" fmla="*/ 4077336 w 4568949"/>
              <a:gd name="connsiteY32" fmla="*/ 4385187 h 4621161"/>
              <a:gd name="connsiteX33" fmla="*/ 3762704 w 4568949"/>
              <a:gd name="connsiteY33" fmla="*/ 4513006 h 4621161"/>
              <a:gd name="connsiteX34" fmla="*/ 3664381 w 4568949"/>
              <a:gd name="connsiteY34" fmla="*/ 4542503 h 4621161"/>
              <a:gd name="connsiteX35" fmla="*/ 3556226 w 4568949"/>
              <a:gd name="connsiteY35" fmla="*/ 4581832 h 4621161"/>
              <a:gd name="connsiteX36" fmla="*/ 3339917 w 4568949"/>
              <a:gd name="connsiteY36" fmla="*/ 4601497 h 4621161"/>
              <a:gd name="connsiteX37" fmla="*/ 3182601 w 4568949"/>
              <a:gd name="connsiteY37" fmla="*/ 4621161 h 4621161"/>
              <a:gd name="connsiteX38" fmla="*/ 2936794 w 4568949"/>
              <a:gd name="connsiteY38" fmla="*/ 4611329 h 4621161"/>
              <a:gd name="connsiteX39" fmla="*/ 2897465 w 4568949"/>
              <a:gd name="connsiteY39" fmla="*/ 4591664 h 4621161"/>
              <a:gd name="connsiteX40" fmla="*/ 2799143 w 4568949"/>
              <a:gd name="connsiteY40" fmla="*/ 4562168 h 4621161"/>
              <a:gd name="connsiteX41" fmla="*/ 2700820 w 4568949"/>
              <a:gd name="connsiteY41" fmla="*/ 4503174 h 4621161"/>
              <a:gd name="connsiteX42" fmla="*/ 2631994 w 4568949"/>
              <a:gd name="connsiteY42" fmla="*/ 4473677 h 4621161"/>
              <a:gd name="connsiteX43" fmla="*/ 2573001 w 4568949"/>
              <a:gd name="connsiteY43" fmla="*/ 4434348 h 4621161"/>
              <a:gd name="connsiteX44" fmla="*/ 2474678 w 4568949"/>
              <a:gd name="connsiteY44" fmla="*/ 4404852 h 4621161"/>
              <a:gd name="connsiteX45" fmla="*/ 2297697 w 4568949"/>
              <a:gd name="connsiteY45" fmla="*/ 4296697 h 4621161"/>
              <a:gd name="connsiteX46" fmla="*/ 1432459 w 4568949"/>
              <a:gd name="connsiteY46" fmla="*/ 3991897 h 4621161"/>
              <a:gd name="connsiteX47" fmla="*/ 1304639 w 4568949"/>
              <a:gd name="connsiteY47" fmla="*/ 3962400 h 4621161"/>
              <a:gd name="connsiteX48" fmla="*/ 1245646 w 4568949"/>
              <a:gd name="connsiteY48" fmla="*/ 3932903 h 4621161"/>
              <a:gd name="connsiteX49" fmla="*/ 1186652 w 4568949"/>
              <a:gd name="connsiteY49" fmla="*/ 3923071 h 4621161"/>
              <a:gd name="connsiteX50" fmla="*/ 911349 w 4568949"/>
              <a:gd name="connsiteY50" fmla="*/ 3913239 h 4621161"/>
              <a:gd name="connsiteX51" fmla="*/ 626214 w 4568949"/>
              <a:gd name="connsiteY51" fmla="*/ 3834581 h 4621161"/>
              <a:gd name="connsiteX52" fmla="*/ 518059 w 4568949"/>
              <a:gd name="connsiteY52" fmla="*/ 3765755 h 4621161"/>
              <a:gd name="connsiteX53" fmla="*/ 311581 w 4568949"/>
              <a:gd name="connsiteY53" fmla="*/ 3598606 h 4621161"/>
              <a:gd name="connsiteX54" fmla="*/ 193594 w 4568949"/>
              <a:gd name="connsiteY54" fmla="*/ 3421626 h 4621161"/>
              <a:gd name="connsiteX55" fmla="*/ 85439 w 4568949"/>
              <a:gd name="connsiteY55" fmla="*/ 3077497 h 4621161"/>
              <a:gd name="connsiteX56" fmla="*/ 55943 w 4568949"/>
              <a:gd name="connsiteY56" fmla="*/ 2458064 h 4621161"/>
              <a:gd name="connsiteX57" fmla="*/ 105104 w 4568949"/>
              <a:gd name="connsiteY57" fmla="*/ 2467897 h 4621161"/>
              <a:gd name="connsiteX58" fmla="*/ 124768 w 4568949"/>
              <a:gd name="connsiteY58" fmla="*/ 2418735 h 4621161"/>
              <a:gd name="connsiteX59" fmla="*/ 144433 w 4568949"/>
              <a:gd name="connsiteY59" fmla="*/ 2212258 h 4621161"/>
              <a:gd name="connsiteX60" fmla="*/ 134601 w 4568949"/>
              <a:gd name="connsiteY60" fmla="*/ 1927123 h 4621161"/>
              <a:gd name="connsiteX61" fmla="*/ 124768 w 4568949"/>
              <a:gd name="connsiteY61" fmla="*/ 1868129 h 4621161"/>
              <a:gd name="connsiteX62" fmla="*/ 105104 w 4568949"/>
              <a:gd name="connsiteY62" fmla="*/ 1671484 h 4621161"/>
              <a:gd name="connsiteX63" fmla="*/ 124768 w 4568949"/>
              <a:gd name="connsiteY63" fmla="*/ 1071716 h 4621161"/>
              <a:gd name="connsiteX64" fmla="*/ 134601 w 4568949"/>
              <a:gd name="connsiteY64" fmla="*/ 1022555 h 4621161"/>
              <a:gd name="connsiteX65" fmla="*/ 154265 w 4568949"/>
              <a:gd name="connsiteY65" fmla="*/ 963561 h 4621161"/>
              <a:gd name="connsiteX66" fmla="*/ 173930 w 4568949"/>
              <a:gd name="connsiteY66" fmla="*/ 747252 h 4621161"/>
              <a:gd name="connsiteX67" fmla="*/ 193594 w 4568949"/>
              <a:gd name="connsiteY67" fmla="*/ 619432 h 4621161"/>
              <a:gd name="connsiteX68" fmla="*/ 213259 w 4568949"/>
              <a:gd name="connsiteY68" fmla="*/ 589935 h 4621161"/>
              <a:gd name="connsiteX69" fmla="*/ 262420 w 4568949"/>
              <a:gd name="connsiteY69" fmla="*/ 432619 h 4621161"/>
              <a:gd name="connsiteX70" fmla="*/ 301749 w 4568949"/>
              <a:gd name="connsiteY70" fmla="*/ 304800 h 4621161"/>
              <a:gd name="connsiteX71" fmla="*/ 341078 w 4568949"/>
              <a:gd name="connsiteY71" fmla="*/ 265471 h 4621161"/>
              <a:gd name="connsiteX72" fmla="*/ 380407 w 4568949"/>
              <a:gd name="connsiteY72" fmla="*/ 235974 h 4621161"/>
              <a:gd name="connsiteX73" fmla="*/ 468897 w 4568949"/>
              <a:gd name="connsiteY73" fmla="*/ 196645 h 46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568949" h="4621161">
                <a:moveTo>
                  <a:pt x="468897" y="196645"/>
                </a:moveTo>
                <a:cubicBezTo>
                  <a:pt x="519697" y="178619"/>
                  <a:pt x="281160" y="236601"/>
                  <a:pt x="685207" y="127819"/>
                </a:cubicBezTo>
                <a:cubicBezTo>
                  <a:pt x="798829" y="97228"/>
                  <a:pt x="913360" y="69043"/>
                  <a:pt x="1029336" y="49161"/>
                </a:cubicBezTo>
                <a:cubicBezTo>
                  <a:pt x="1265696" y="8642"/>
                  <a:pt x="1384927" y="9354"/>
                  <a:pt x="1609439" y="0"/>
                </a:cubicBezTo>
                <a:cubicBezTo>
                  <a:pt x="1668433" y="3277"/>
                  <a:pt x="1728483" y="-1755"/>
                  <a:pt x="1786420" y="9832"/>
                </a:cubicBezTo>
                <a:cubicBezTo>
                  <a:pt x="1863990" y="25346"/>
                  <a:pt x="1902538" y="117710"/>
                  <a:pt x="1943736" y="167148"/>
                </a:cubicBezTo>
                <a:cubicBezTo>
                  <a:pt x="2072180" y="321280"/>
                  <a:pt x="2089521" y="313999"/>
                  <a:pt x="2278033" y="462116"/>
                </a:cubicBezTo>
                <a:cubicBezTo>
                  <a:pt x="2278042" y="462123"/>
                  <a:pt x="2376347" y="540768"/>
                  <a:pt x="2376356" y="540774"/>
                </a:cubicBezTo>
                <a:lnTo>
                  <a:pt x="2582833" y="678426"/>
                </a:lnTo>
                <a:cubicBezTo>
                  <a:pt x="2608696" y="695370"/>
                  <a:pt x="2635483" y="710867"/>
                  <a:pt x="2661491" y="727587"/>
                </a:cubicBezTo>
                <a:cubicBezTo>
                  <a:pt x="2681371" y="740367"/>
                  <a:pt x="2701053" y="753463"/>
                  <a:pt x="2720485" y="766916"/>
                </a:cubicBezTo>
                <a:cubicBezTo>
                  <a:pt x="2743665" y="782964"/>
                  <a:pt x="2765135" y="801572"/>
                  <a:pt x="2789310" y="816077"/>
                </a:cubicBezTo>
                <a:cubicBezTo>
                  <a:pt x="2838471" y="845574"/>
                  <a:pt x="2896254" y="864029"/>
                  <a:pt x="2936794" y="904568"/>
                </a:cubicBezTo>
                <a:cubicBezTo>
                  <a:pt x="2982678" y="950452"/>
                  <a:pt x="3023225" y="1002381"/>
                  <a:pt x="3074446" y="1042219"/>
                </a:cubicBezTo>
                <a:cubicBezTo>
                  <a:pt x="3192433" y="1133987"/>
                  <a:pt x="3329102" y="1205805"/>
                  <a:pt x="3428407" y="1317523"/>
                </a:cubicBezTo>
                <a:cubicBezTo>
                  <a:pt x="3454626" y="1347020"/>
                  <a:pt x="3485174" y="1373176"/>
                  <a:pt x="3507065" y="1406013"/>
                </a:cubicBezTo>
                <a:cubicBezTo>
                  <a:pt x="3623611" y="1580832"/>
                  <a:pt x="3508268" y="1466610"/>
                  <a:pt x="3625052" y="1622323"/>
                </a:cubicBezTo>
                <a:cubicBezTo>
                  <a:pt x="3643353" y="1646724"/>
                  <a:pt x="3734591" y="1756304"/>
                  <a:pt x="3782368" y="1799303"/>
                </a:cubicBezTo>
                <a:cubicBezTo>
                  <a:pt x="3801395" y="1816427"/>
                  <a:pt x="3822881" y="1830753"/>
                  <a:pt x="3841362" y="1848464"/>
                </a:cubicBezTo>
                <a:cubicBezTo>
                  <a:pt x="4156115" y="2150101"/>
                  <a:pt x="3921889" y="1924691"/>
                  <a:pt x="4077336" y="2094271"/>
                </a:cubicBezTo>
                <a:cubicBezTo>
                  <a:pt x="4092996" y="2111354"/>
                  <a:pt x="4111822" y="2125496"/>
                  <a:pt x="4126497" y="2143432"/>
                </a:cubicBezTo>
                <a:cubicBezTo>
                  <a:pt x="4141463" y="2161724"/>
                  <a:pt x="4150860" y="2184134"/>
                  <a:pt x="4165826" y="2202426"/>
                </a:cubicBezTo>
                <a:cubicBezTo>
                  <a:pt x="4262812" y="2320963"/>
                  <a:pt x="4167976" y="2161672"/>
                  <a:pt x="4283814" y="2349910"/>
                </a:cubicBezTo>
                <a:cubicBezTo>
                  <a:pt x="4475992" y="2662200"/>
                  <a:pt x="4281897" y="2378075"/>
                  <a:pt x="4441130" y="2605548"/>
                </a:cubicBezTo>
                <a:cubicBezTo>
                  <a:pt x="4450962" y="2635045"/>
                  <a:pt x="4458378" y="2665460"/>
                  <a:pt x="4470626" y="2694039"/>
                </a:cubicBezTo>
                <a:cubicBezTo>
                  <a:pt x="4478154" y="2711604"/>
                  <a:pt x="4497753" y="2724237"/>
                  <a:pt x="4500123" y="2743200"/>
                </a:cubicBezTo>
                <a:cubicBezTo>
                  <a:pt x="4567965" y="3285933"/>
                  <a:pt x="4418623" y="3123816"/>
                  <a:pt x="4568949" y="3274142"/>
                </a:cubicBezTo>
                <a:cubicBezTo>
                  <a:pt x="4536175" y="3454400"/>
                  <a:pt x="4499200" y="3633945"/>
                  <a:pt x="4470626" y="3814916"/>
                </a:cubicBezTo>
                <a:cubicBezTo>
                  <a:pt x="4450021" y="3945416"/>
                  <a:pt x="4438195" y="4077153"/>
                  <a:pt x="4421465" y="4208206"/>
                </a:cubicBezTo>
                <a:cubicBezTo>
                  <a:pt x="4414990" y="4258930"/>
                  <a:pt x="4420383" y="4294140"/>
                  <a:pt x="4372304" y="4326193"/>
                </a:cubicBezTo>
                <a:cubicBezTo>
                  <a:pt x="4358399" y="4335463"/>
                  <a:pt x="4339687" y="4333663"/>
                  <a:pt x="4323143" y="4336026"/>
                </a:cubicBezTo>
                <a:cubicBezTo>
                  <a:pt x="4270827" y="4343500"/>
                  <a:pt x="4218265" y="4349135"/>
                  <a:pt x="4165826" y="4355690"/>
                </a:cubicBezTo>
                <a:cubicBezTo>
                  <a:pt x="4136329" y="4365522"/>
                  <a:pt x="4106449" y="4374270"/>
                  <a:pt x="4077336" y="4385187"/>
                </a:cubicBezTo>
                <a:cubicBezTo>
                  <a:pt x="3921739" y="4443536"/>
                  <a:pt x="4051693" y="4426309"/>
                  <a:pt x="3762704" y="4513006"/>
                </a:cubicBezTo>
                <a:cubicBezTo>
                  <a:pt x="3729930" y="4522838"/>
                  <a:pt x="3696842" y="4531683"/>
                  <a:pt x="3664381" y="4542503"/>
                </a:cubicBezTo>
                <a:cubicBezTo>
                  <a:pt x="3627988" y="4554634"/>
                  <a:pt x="3593442" y="4572528"/>
                  <a:pt x="3556226" y="4581832"/>
                </a:cubicBezTo>
                <a:cubicBezTo>
                  <a:pt x="3529598" y="4588489"/>
                  <a:pt x="3347103" y="4600754"/>
                  <a:pt x="3339917" y="4601497"/>
                </a:cubicBezTo>
                <a:cubicBezTo>
                  <a:pt x="3287351" y="4606935"/>
                  <a:pt x="3182601" y="4621161"/>
                  <a:pt x="3182601" y="4621161"/>
                </a:cubicBezTo>
                <a:cubicBezTo>
                  <a:pt x="3100665" y="4617884"/>
                  <a:pt x="3018360" y="4619767"/>
                  <a:pt x="2936794" y="4611329"/>
                </a:cubicBezTo>
                <a:cubicBezTo>
                  <a:pt x="2922215" y="4609821"/>
                  <a:pt x="2911268" y="4596594"/>
                  <a:pt x="2897465" y="4591664"/>
                </a:cubicBezTo>
                <a:cubicBezTo>
                  <a:pt x="2865241" y="4580156"/>
                  <a:pt x="2831917" y="4572000"/>
                  <a:pt x="2799143" y="4562168"/>
                </a:cubicBezTo>
                <a:cubicBezTo>
                  <a:pt x="2766369" y="4542503"/>
                  <a:pt x="2735951" y="4518230"/>
                  <a:pt x="2700820" y="4503174"/>
                </a:cubicBezTo>
                <a:cubicBezTo>
                  <a:pt x="2677878" y="4493342"/>
                  <a:pt x="2653971" y="4485511"/>
                  <a:pt x="2631994" y="4473677"/>
                </a:cubicBezTo>
                <a:cubicBezTo>
                  <a:pt x="2611185" y="4462472"/>
                  <a:pt x="2594653" y="4443821"/>
                  <a:pt x="2573001" y="4434348"/>
                </a:cubicBezTo>
                <a:cubicBezTo>
                  <a:pt x="2541652" y="4420633"/>
                  <a:pt x="2507452" y="4414684"/>
                  <a:pt x="2474678" y="4404852"/>
                </a:cubicBezTo>
                <a:cubicBezTo>
                  <a:pt x="2415684" y="4368800"/>
                  <a:pt x="2360500" y="4325606"/>
                  <a:pt x="2297697" y="4296697"/>
                </a:cubicBezTo>
                <a:cubicBezTo>
                  <a:pt x="2064053" y="4189146"/>
                  <a:pt x="1687055" y="4050650"/>
                  <a:pt x="1432459" y="3991897"/>
                </a:cubicBezTo>
                <a:lnTo>
                  <a:pt x="1304639" y="3962400"/>
                </a:lnTo>
                <a:cubicBezTo>
                  <a:pt x="1284975" y="3952568"/>
                  <a:pt x="1266503" y="3939855"/>
                  <a:pt x="1245646" y="3932903"/>
                </a:cubicBezTo>
                <a:cubicBezTo>
                  <a:pt x="1226733" y="3926599"/>
                  <a:pt x="1206553" y="3924242"/>
                  <a:pt x="1186652" y="3923071"/>
                </a:cubicBezTo>
                <a:cubicBezTo>
                  <a:pt x="1094984" y="3917679"/>
                  <a:pt x="1003117" y="3916516"/>
                  <a:pt x="911349" y="3913239"/>
                </a:cubicBezTo>
                <a:cubicBezTo>
                  <a:pt x="814186" y="3897044"/>
                  <a:pt x="714674" y="3880918"/>
                  <a:pt x="626214" y="3834581"/>
                </a:cubicBezTo>
                <a:cubicBezTo>
                  <a:pt x="588360" y="3814753"/>
                  <a:pt x="552245" y="3791394"/>
                  <a:pt x="518059" y="3765755"/>
                </a:cubicBezTo>
                <a:cubicBezTo>
                  <a:pt x="447218" y="3712624"/>
                  <a:pt x="362362" y="3671150"/>
                  <a:pt x="311581" y="3598606"/>
                </a:cubicBezTo>
                <a:cubicBezTo>
                  <a:pt x="225025" y="3474954"/>
                  <a:pt x="263959" y="3534209"/>
                  <a:pt x="193594" y="3421626"/>
                </a:cubicBezTo>
                <a:cubicBezTo>
                  <a:pt x="121216" y="3168300"/>
                  <a:pt x="158676" y="3282558"/>
                  <a:pt x="85439" y="3077497"/>
                </a:cubicBezTo>
                <a:cubicBezTo>
                  <a:pt x="11992" y="2521392"/>
                  <a:pt x="-48458" y="2719067"/>
                  <a:pt x="55943" y="2458064"/>
                </a:cubicBezTo>
                <a:cubicBezTo>
                  <a:pt x="72330" y="2461342"/>
                  <a:pt x="90594" y="2476188"/>
                  <a:pt x="105104" y="2467897"/>
                </a:cubicBezTo>
                <a:cubicBezTo>
                  <a:pt x="120428" y="2459140"/>
                  <a:pt x="120799" y="2435933"/>
                  <a:pt x="124768" y="2418735"/>
                </a:cubicBezTo>
                <a:cubicBezTo>
                  <a:pt x="133500" y="2380895"/>
                  <a:pt x="142927" y="2231838"/>
                  <a:pt x="144433" y="2212258"/>
                </a:cubicBezTo>
                <a:cubicBezTo>
                  <a:pt x="141156" y="2117213"/>
                  <a:pt x="140027" y="2022070"/>
                  <a:pt x="134601" y="1927123"/>
                </a:cubicBezTo>
                <a:cubicBezTo>
                  <a:pt x="133464" y="1907220"/>
                  <a:pt x="127053" y="1887934"/>
                  <a:pt x="124768" y="1868129"/>
                </a:cubicBezTo>
                <a:cubicBezTo>
                  <a:pt x="117217" y="1802688"/>
                  <a:pt x="111659" y="1737032"/>
                  <a:pt x="105104" y="1671484"/>
                </a:cubicBezTo>
                <a:cubicBezTo>
                  <a:pt x="111691" y="1309209"/>
                  <a:pt x="85697" y="1286603"/>
                  <a:pt x="124768" y="1071716"/>
                </a:cubicBezTo>
                <a:cubicBezTo>
                  <a:pt x="127758" y="1055274"/>
                  <a:pt x="130204" y="1038678"/>
                  <a:pt x="134601" y="1022555"/>
                </a:cubicBezTo>
                <a:cubicBezTo>
                  <a:pt x="140055" y="1002557"/>
                  <a:pt x="147710" y="983226"/>
                  <a:pt x="154265" y="963561"/>
                </a:cubicBezTo>
                <a:cubicBezTo>
                  <a:pt x="174608" y="800809"/>
                  <a:pt x="153848" y="978195"/>
                  <a:pt x="173930" y="747252"/>
                </a:cubicBezTo>
                <a:cubicBezTo>
                  <a:pt x="175365" y="730746"/>
                  <a:pt x="181067" y="648662"/>
                  <a:pt x="193594" y="619432"/>
                </a:cubicBezTo>
                <a:cubicBezTo>
                  <a:pt x="198249" y="608570"/>
                  <a:pt x="206704" y="599767"/>
                  <a:pt x="213259" y="589935"/>
                </a:cubicBezTo>
                <a:cubicBezTo>
                  <a:pt x="234198" y="527117"/>
                  <a:pt x="242724" y="503523"/>
                  <a:pt x="262420" y="432619"/>
                </a:cubicBezTo>
                <a:cubicBezTo>
                  <a:pt x="269267" y="407970"/>
                  <a:pt x="283214" y="332603"/>
                  <a:pt x="301749" y="304800"/>
                </a:cubicBezTo>
                <a:cubicBezTo>
                  <a:pt x="312033" y="289374"/>
                  <a:pt x="327125" y="277680"/>
                  <a:pt x="341078" y="265471"/>
                </a:cubicBezTo>
                <a:cubicBezTo>
                  <a:pt x="353411" y="254680"/>
                  <a:pt x="364597" y="240286"/>
                  <a:pt x="380407" y="235974"/>
                </a:cubicBezTo>
                <a:cubicBezTo>
                  <a:pt x="402541" y="229938"/>
                  <a:pt x="418097" y="214671"/>
                  <a:pt x="468897" y="196645"/>
                </a:cubicBezTo>
                <a:close/>
              </a:path>
            </a:pathLst>
          </a:custGeom>
          <a:solidFill>
            <a:srgbClr val="DCD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6EB71-1E06-5749-F298-3E8609B61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6654" y="282544"/>
            <a:ext cx="5257800" cy="43053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F32AAD-CEE6-FFD2-3747-7276BAFC19F6}"/>
              </a:ext>
            </a:extLst>
          </p:cNvPr>
          <p:cNvSpPr/>
          <p:nvPr/>
        </p:nvSpPr>
        <p:spPr>
          <a:xfrm>
            <a:off x="1673988" y="0"/>
            <a:ext cx="8844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Modular, Flexible Approach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3C5573-097B-ACE6-8E36-036B30A2F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79" y="2498568"/>
            <a:ext cx="4933950" cy="45815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6FF5D57-B4FA-A042-1C36-4AE0C4D0990B}"/>
              </a:ext>
            </a:extLst>
          </p:cNvPr>
          <p:cNvSpPr txBox="1"/>
          <p:nvPr/>
        </p:nvSpPr>
        <p:spPr>
          <a:xfrm>
            <a:off x="1103013" y="1017723"/>
            <a:ext cx="998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 solve these issues, a completely modular and hands-free solution is needed.  Modulus Drawers fills this niche by serving both DIY enthusiasts and motivated organizers alike.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1DC7D-4D04-A9EE-9C08-E3E88D204630}"/>
              </a:ext>
            </a:extLst>
          </p:cNvPr>
          <p:cNvSpPr txBox="1"/>
          <p:nvPr/>
        </p:nvSpPr>
        <p:spPr>
          <a:xfrm>
            <a:off x="1874067" y="1828800"/>
            <a:ext cx="4318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Its scalable size allows it to fit virtually any item you wish to organize, perfectly. No more compromising with storage towers that only have a single size with dividers.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8A2C3E-D152-BDEE-6741-CE09FE3B4236}"/>
              </a:ext>
            </a:extLst>
          </p:cNvPr>
          <p:cNvSpPr txBox="1"/>
          <p:nvPr/>
        </p:nvSpPr>
        <p:spPr>
          <a:xfrm>
            <a:off x="703778" y="3685551"/>
            <a:ext cx="33497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While on the product page, a configuration wizard will guide the user through the customization process, even automatically generating the optimal storage with a packing algorithm considering factors such as quantity, category, and geometry.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B6DA09-0105-9EB2-3373-7F41A11603CC}"/>
              </a:ext>
            </a:extLst>
          </p:cNvPr>
          <p:cNvSpPr txBox="1"/>
          <p:nvPr/>
        </p:nvSpPr>
        <p:spPr>
          <a:xfrm>
            <a:off x="6244676" y="4266437"/>
            <a:ext cx="5295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Hobbies and fields like Lego, electronics, engineering, arts, and automotive will benefit from the product’s flexible design, allowing it to become the  universal organization solution for many different application areas.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C58E2D3-3E04-6F75-D196-974FAF42A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3331" cy="7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1575 -0.353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9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3625 0.259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5CAE14-0062-DD3B-B9C6-2CD5F5D9B9B2}"/>
              </a:ext>
            </a:extLst>
          </p:cNvPr>
          <p:cNvSpPr/>
          <p:nvPr/>
        </p:nvSpPr>
        <p:spPr>
          <a:xfrm>
            <a:off x="733427" y="609599"/>
            <a:ext cx="3686174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Functional Prototype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4853C-EE38-90EB-5F9E-7B952ACC0B66}"/>
              </a:ext>
            </a:extLst>
          </p:cNvPr>
          <p:cNvSpPr txBox="1"/>
          <p:nvPr/>
        </p:nvSpPr>
        <p:spPr>
          <a:xfrm>
            <a:off x="733427" y="2194101"/>
            <a:ext cx="3543298" cy="3973337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current prototype demonstrates the product’s flexibility and function.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Further Prototypes will include more units to demonstrate how the drawers join to form a complete storage solution.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03479-D176-CC5F-ED55-043D0998C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3331" cy="73807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AA32E541-0393-C233-DF8A-6AB192898F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8720202"/>
                  </p:ext>
                </p:extLst>
              </p:nvPr>
            </p:nvGraphicFramePr>
            <p:xfrm>
              <a:off x="8046552" y="1612488"/>
              <a:ext cx="4145447" cy="338550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145447" cy="3385500"/>
                    </a:xfrm>
                    <a:prstGeom prst="rect">
                      <a:avLst/>
                    </a:prstGeom>
                  </am3d:spPr>
                  <am3d:camera>
                    <am3d:pos x="0" y="0" z="641453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15226" d="1000000"/>
                    <am3d:preTrans dx="-222221" dy="-3185184" dz="1037036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1800000" az="96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4457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AA32E541-0393-C233-DF8A-6AB192898F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552" y="1612488"/>
                <a:ext cx="4145447" cy="33855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20250312_194343">
            <a:hlinkClick r:id="" action="ppaction://media"/>
            <a:extLst>
              <a:ext uri="{FF2B5EF4-FFF2-40B4-BE49-F238E27FC236}">
                <a16:creationId xmlns:a16="http://schemas.microsoft.com/office/drawing/2014/main" id="{0A35783E-DB0C-A6D3-F71D-C16A31646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3028" y="1073835"/>
            <a:ext cx="2649561" cy="47103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025E4-F30E-4D98-D6B2-17AC306B2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5CF486-D9E5-4A66-898A-F3D62B81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-5"/>
            <a:ext cx="12193149" cy="220006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  <a:gd name="connsiteX0" fmla="*/ 1148 w 12193149"/>
              <a:gd name="connsiteY0" fmla="*/ 818782 h 3163521"/>
              <a:gd name="connsiteX1" fmla="*/ 12181789 w 12193149"/>
              <a:gd name="connsiteY1" fmla="*/ 0 h 3163521"/>
              <a:gd name="connsiteX2" fmla="*/ 12193149 w 12193149"/>
              <a:gd name="connsiteY2" fmla="*/ 1398521 h 3163521"/>
              <a:gd name="connsiteX3" fmla="*/ 12185986 w 12193149"/>
              <a:gd name="connsiteY3" fmla="*/ 1402971 h 3163521"/>
              <a:gd name="connsiteX4" fmla="*/ 12156363 w 12193149"/>
              <a:gd name="connsiteY4" fmla="*/ 1416148 h 3163521"/>
              <a:gd name="connsiteX5" fmla="*/ 12139215 w 12193149"/>
              <a:gd name="connsiteY5" fmla="*/ 1441961 h 3163521"/>
              <a:gd name="connsiteX6" fmla="*/ 12126327 w 12193149"/>
              <a:gd name="connsiteY6" fmla="*/ 1443472 h 3163521"/>
              <a:gd name="connsiteX7" fmla="*/ 12124007 w 12193149"/>
              <a:gd name="connsiteY7" fmla="*/ 1443576 h 3163521"/>
              <a:gd name="connsiteX8" fmla="*/ 12116854 w 12193149"/>
              <a:gd name="connsiteY8" fmla="*/ 1447390 h 3163521"/>
              <a:gd name="connsiteX9" fmla="*/ 12099497 w 12193149"/>
              <a:gd name="connsiteY9" fmla="*/ 1446921 h 3163521"/>
              <a:gd name="connsiteX10" fmla="*/ 12087073 w 12193149"/>
              <a:gd name="connsiteY10" fmla="*/ 1455123 h 3163521"/>
              <a:gd name="connsiteX11" fmla="*/ 12031073 w 12193149"/>
              <a:gd name="connsiteY11" fmla="*/ 1498791 h 3163521"/>
              <a:gd name="connsiteX12" fmla="*/ 11995833 w 12193149"/>
              <a:gd name="connsiteY12" fmla="*/ 1522240 h 3163521"/>
              <a:gd name="connsiteX13" fmla="*/ 11979717 w 12193149"/>
              <a:gd name="connsiteY13" fmla="*/ 1526943 h 3163521"/>
              <a:gd name="connsiteX14" fmla="*/ 11959046 w 12193149"/>
              <a:gd name="connsiteY14" fmla="*/ 1536340 h 3163521"/>
              <a:gd name="connsiteX15" fmla="*/ 11920454 w 12193149"/>
              <a:gd name="connsiteY15" fmla="*/ 1549665 h 3163521"/>
              <a:gd name="connsiteX16" fmla="*/ 11903656 w 12193149"/>
              <a:gd name="connsiteY16" fmla="*/ 1561208 h 3163521"/>
              <a:gd name="connsiteX17" fmla="*/ 11895048 w 12193149"/>
              <a:gd name="connsiteY17" fmla="*/ 1563573 h 3163521"/>
              <a:gd name="connsiteX18" fmla="*/ 11891968 w 12193149"/>
              <a:gd name="connsiteY18" fmla="*/ 1574511 h 3163521"/>
              <a:gd name="connsiteX19" fmla="*/ 11870776 w 12193149"/>
              <a:gd name="connsiteY19" fmla="*/ 1596598 h 3163521"/>
              <a:gd name="connsiteX20" fmla="*/ 11813376 w 12193149"/>
              <a:gd name="connsiteY20" fmla="*/ 1616441 h 3163521"/>
              <a:gd name="connsiteX21" fmla="*/ 11590693 w 12193149"/>
              <a:gd name="connsiteY21" fmla="*/ 1782559 h 3163521"/>
              <a:gd name="connsiteX22" fmla="*/ 11506817 w 12193149"/>
              <a:gd name="connsiteY22" fmla="*/ 1852405 h 3163521"/>
              <a:gd name="connsiteX23" fmla="*/ 11280332 w 12193149"/>
              <a:gd name="connsiteY23" fmla="*/ 2042353 h 3163521"/>
              <a:gd name="connsiteX24" fmla="*/ 11228309 w 12193149"/>
              <a:gd name="connsiteY24" fmla="*/ 2095018 h 3163521"/>
              <a:gd name="connsiteX25" fmla="*/ 11218087 w 12193149"/>
              <a:gd name="connsiteY25" fmla="*/ 2094743 h 3163521"/>
              <a:gd name="connsiteX26" fmla="*/ 11217184 w 12193149"/>
              <a:gd name="connsiteY26" fmla="*/ 2093800 h 3163521"/>
              <a:gd name="connsiteX27" fmla="*/ 11188885 w 12193149"/>
              <a:gd name="connsiteY27" fmla="*/ 2111165 h 3163521"/>
              <a:gd name="connsiteX28" fmla="*/ 11184501 w 12193149"/>
              <a:gd name="connsiteY28" fmla="*/ 2111307 h 3163521"/>
              <a:gd name="connsiteX29" fmla="*/ 11166854 w 12193149"/>
              <a:gd name="connsiteY29" fmla="*/ 2125394 h 3163521"/>
              <a:gd name="connsiteX30" fmla="*/ 11157311 w 12193149"/>
              <a:gd name="connsiteY30" fmla="*/ 2131196 h 3163521"/>
              <a:gd name="connsiteX31" fmla="*/ 11155496 w 12193149"/>
              <a:gd name="connsiteY31" fmla="*/ 2135879 h 3163521"/>
              <a:gd name="connsiteX32" fmla="*/ 11140961 w 12193149"/>
              <a:gd name="connsiteY32" fmla="*/ 2142897 h 3163521"/>
              <a:gd name="connsiteX33" fmla="*/ 11138961 w 12193149"/>
              <a:gd name="connsiteY33" fmla="*/ 2142554 h 3163521"/>
              <a:gd name="connsiteX34" fmla="*/ 11128208 w 12193149"/>
              <a:gd name="connsiteY34" fmla="*/ 2152614 h 3163521"/>
              <a:gd name="connsiteX35" fmla="*/ 11120691 w 12193149"/>
              <a:gd name="connsiteY35" fmla="*/ 2166206 h 3163521"/>
              <a:gd name="connsiteX36" fmla="*/ 10894683 w 12193149"/>
              <a:gd name="connsiteY36" fmla="*/ 2292181 h 3163521"/>
              <a:gd name="connsiteX37" fmla="*/ 10773300 w 12193149"/>
              <a:gd name="connsiteY37" fmla="*/ 2341973 h 3163521"/>
              <a:gd name="connsiteX38" fmla="*/ 10627668 w 12193149"/>
              <a:gd name="connsiteY38" fmla="*/ 2378011 h 3163521"/>
              <a:gd name="connsiteX39" fmla="*/ 10581895 w 12193149"/>
              <a:gd name="connsiteY39" fmla="*/ 2387471 h 3163521"/>
              <a:gd name="connsiteX40" fmla="*/ 10547790 w 12193149"/>
              <a:gd name="connsiteY40" fmla="*/ 2417205 h 3163521"/>
              <a:gd name="connsiteX41" fmla="*/ 10529643 w 12193149"/>
              <a:gd name="connsiteY41" fmla="*/ 2415689 h 3163521"/>
              <a:gd name="connsiteX42" fmla="*/ 10526446 w 12193149"/>
              <a:gd name="connsiteY42" fmla="*/ 2415193 h 3163521"/>
              <a:gd name="connsiteX43" fmla="*/ 10515129 w 12193149"/>
              <a:gd name="connsiteY43" fmla="*/ 2418319 h 3163521"/>
              <a:gd name="connsiteX44" fmla="*/ 10491735 w 12193149"/>
              <a:gd name="connsiteY44" fmla="*/ 2412938 h 3163521"/>
              <a:gd name="connsiteX45" fmla="*/ 10471418 w 12193149"/>
              <a:gd name="connsiteY45" fmla="*/ 2420475 h 3163521"/>
              <a:gd name="connsiteX46" fmla="*/ 10377042 w 12193149"/>
              <a:gd name="connsiteY46" fmla="*/ 2463380 h 3163521"/>
              <a:gd name="connsiteX47" fmla="*/ 10319338 w 12193149"/>
              <a:gd name="connsiteY47" fmla="*/ 2485003 h 3163521"/>
              <a:gd name="connsiteX48" fmla="*/ 10295467 w 12193149"/>
              <a:gd name="connsiteY48" fmla="*/ 2486861 h 3163521"/>
              <a:gd name="connsiteX49" fmla="*/ 10263443 w 12193149"/>
              <a:gd name="connsiteY49" fmla="*/ 2493730 h 3163521"/>
              <a:gd name="connsiteX50" fmla="*/ 10205418 w 12193149"/>
              <a:gd name="connsiteY50" fmla="*/ 2500931 h 3163521"/>
              <a:gd name="connsiteX51" fmla="*/ 10177759 w 12193149"/>
              <a:gd name="connsiteY51" fmla="*/ 2511725 h 3163521"/>
              <a:gd name="connsiteX52" fmla="*/ 10165070 w 12193149"/>
              <a:gd name="connsiteY52" fmla="*/ 2512521 h 3163521"/>
              <a:gd name="connsiteX53" fmla="*/ 10156308 w 12193149"/>
              <a:gd name="connsiteY53" fmla="*/ 2526269 h 3163521"/>
              <a:gd name="connsiteX54" fmla="*/ 10118267 w 12193149"/>
              <a:gd name="connsiteY54" fmla="*/ 2549924 h 3163521"/>
              <a:gd name="connsiteX55" fmla="*/ 10083317 w 12193149"/>
              <a:gd name="connsiteY55" fmla="*/ 2562078 h 3163521"/>
              <a:gd name="connsiteX56" fmla="*/ 10040388 w 12193149"/>
              <a:gd name="connsiteY56" fmla="*/ 2560414 h 3163521"/>
              <a:gd name="connsiteX57" fmla="*/ 9961167 w 12193149"/>
              <a:gd name="connsiteY57" fmla="*/ 2575929 h 3163521"/>
              <a:gd name="connsiteX58" fmla="*/ 9848940 w 12193149"/>
              <a:gd name="connsiteY58" fmla="*/ 2582697 h 3163521"/>
              <a:gd name="connsiteX59" fmla="*/ 9729457 w 12193149"/>
              <a:gd name="connsiteY59" fmla="*/ 2602904 h 3163521"/>
              <a:gd name="connsiteX60" fmla="*/ 9613704 w 12193149"/>
              <a:gd name="connsiteY60" fmla="*/ 2631153 h 3163521"/>
              <a:gd name="connsiteX61" fmla="*/ 9338590 w 12193149"/>
              <a:gd name="connsiteY61" fmla="*/ 2688075 h 3163521"/>
              <a:gd name="connsiteX62" fmla="*/ 9232518 w 12193149"/>
              <a:gd name="connsiteY62" fmla="*/ 2711931 h 3163521"/>
              <a:gd name="connsiteX63" fmla="*/ 9156690 w 12193149"/>
              <a:gd name="connsiteY63" fmla="*/ 2722010 h 3163521"/>
              <a:gd name="connsiteX64" fmla="*/ 9054601 w 12193149"/>
              <a:gd name="connsiteY64" fmla="*/ 2729537 h 3163521"/>
              <a:gd name="connsiteX65" fmla="*/ 9006634 w 12193149"/>
              <a:gd name="connsiteY65" fmla="*/ 2732822 h 3163521"/>
              <a:gd name="connsiteX66" fmla="*/ 9006349 w 12193149"/>
              <a:gd name="connsiteY66" fmla="*/ 2732582 h 3163521"/>
              <a:gd name="connsiteX67" fmla="*/ 8997380 w 12193149"/>
              <a:gd name="connsiteY67" fmla="*/ 2733793 h 3163521"/>
              <a:gd name="connsiteX68" fmla="*/ 8991542 w 12193149"/>
              <a:gd name="connsiteY68" fmla="*/ 2735854 h 3163521"/>
              <a:gd name="connsiteX69" fmla="*/ 8975485 w 12193149"/>
              <a:gd name="connsiteY69" fmla="*/ 2739080 h 3163521"/>
              <a:gd name="connsiteX70" fmla="*/ 8969159 w 12193149"/>
              <a:gd name="connsiteY70" fmla="*/ 2738380 h 3163521"/>
              <a:gd name="connsiteX71" fmla="*/ 8964196 w 12193149"/>
              <a:gd name="connsiteY71" fmla="*/ 2736155 h 3163521"/>
              <a:gd name="connsiteX72" fmla="*/ 8930136 w 12193149"/>
              <a:gd name="connsiteY72" fmla="*/ 2732967 h 3163521"/>
              <a:gd name="connsiteX73" fmla="*/ 8753592 w 12193149"/>
              <a:gd name="connsiteY73" fmla="*/ 2752199 h 3163521"/>
              <a:gd name="connsiteX74" fmla="*/ 8708995 w 12193149"/>
              <a:gd name="connsiteY74" fmla="*/ 2754300 h 3163521"/>
              <a:gd name="connsiteX75" fmla="*/ 8597219 w 12193149"/>
              <a:gd name="connsiteY75" fmla="*/ 2762872 h 3163521"/>
              <a:gd name="connsiteX76" fmla="*/ 8526378 w 12193149"/>
              <a:gd name="connsiteY76" fmla="*/ 2748030 h 3163521"/>
              <a:gd name="connsiteX77" fmla="*/ 8512131 w 12193149"/>
              <a:gd name="connsiteY77" fmla="*/ 2753945 h 3163521"/>
              <a:gd name="connsiteX78" fmla="*/ 8507315 w 12193149"/>
              <a:gd name="connsiteY78" fmla="*/ 2756946 h 3163521"/>
              <a:gd name="connsiteX79" fmla="*/ 8499116 w 12193149"/>
              <a:gd name="connsiteY79" fmla="*/ 2759684 h 3163521"/>
              <a:gd name="connsiteX80" fmla="*/ 8498742 w 12193149"/>
              <a:gd name="connsiteY80" fmla="*/ 2759505 h 3163521"/>
              <a:gd name="connsiteX81" fmla="*/ 8491397 w 12193149"/>
              <a:gd name="connsiteY81" fmla="*/ 2762555 h 3163521"/>
              <a:gd name="connsiteX82" fmla="*/ 8368330 w 12193149"/>
              <a:gd name="connsiteY82" fmla="*/ 2776597 h 3163521"/>
              <a:gd name="connsiteX83" fmla="*/ 8354947 w 12193149"/>
              <a:gd name="connsiteY83" fmla="*/ 2776791 h 3163521"/>
              <a:gd name="connsiteX84" fmla="*/ 8321252 w 12193149"/>
              <a:gd name="connsiteY84" fmla="*/ 2793369 h 3163521"/>
              <a:gd name="connsiteX85" fmla="*/ 8315581 w 12193149"/>
              <a:gd name="connsiteY85" fmla="*/ 2793695 h 3163521"/>
              <a:gd name="connsiteX86" fmla="*/ 8296322 w 12193149"/>
              <a:gd name="connsiteY86" fmla="*/ 2807590 h 3163521"/>
              <a:gd name="connsiteX87" fmla="*/ 8285424 w 12193149"/>
              <a:gd name="connsiteY87" fmla="*/ 2813413 h 3163521"/>
              <a:gd name="connsiteX88" fmla="*/ 8284298 w 12193149"/>
              <a:gd name="connsiteY88" fmla="*/ 2817856 h 3163521"/>
              <a:gd name="connsiteX89" fmla="*/ 8267224 w 12193149"/>
              <a:gd name="connsiteY89" fmla="*/ 2825031 h 3163521"/>
              <a:gd name="connsiteX90" fmla="*/ 8264525 w 12193149"/>
              <a:gd name="connsiteY90" fmla="*/ 2824801 h 3163521"/>
              <a:gd name="connsiteX91" fmla="*/ 8253181 w 12193149"/>
              <a:gd name="connsiteY91" fmla="*/ 2834644 h 3163521"/>
              <a:gd name="connsiteX92" fmla="*/ 8246982 w 12193149"/>
              <a:gd name="connsiteY92" fmla="*/ 2847636 h 3163521"/>
              <a:gd name="connsiteX93" fmla="*/ 8091420 w 12193149"/>
              <a:gd name="connsiteY93" fmla="*/ 2893797 h 3163521"/>
              <a:gd name="connsiteX94" fmla="*/ 7906555 w 12193149"/>
              <a:gd name="connsiteY94" fmla="*/ 2935770 h 3163521"/>
              <a:gd name="connsiteX95" fmla="*/ 7719893 w 12193149"/>
              <a:gd name="connsiteY95" fmla="*/ 2961485 h 3163521"/>
              <a:gd name="connsiteX96" fmla="*/ 7615495 w 12193149"/>
              <a:gd name="connsiteY96" fmla="*/ 2958014 h 3163521"/>
              <a:gd name="connsiteX97" fmla="*/ 7528691 w 12193149"/>
              <a:gd name="connsiteY97" fmla="*/ 2963842 h 3163521"/>
              <a:gd name="connsiteX98" fmla="*/ 7520719 w 12193149"/>
              <a:gd name="connsiteY98" fmla="*/ 2966395 h 3163521"/>
              <a:gd name="connsiteX99" fmla="*/ 7508559 w 12193149"/>
              <a:gd name="connsiteY99" fmla="*/ 2967730 h 3163521"/>
              <a:gd name="connsiteX100" fmla="*/ 7508188 w 12193149"/>
              <a:gd name="connsiteY100" fmla="*/ 2967403 h 3163521"/>
              <a:gd name="connsiteX101" fmla="*/ 7496943 w 12193149"/>
              <a:gd name="connsiteY101" fmla="*/ 2969355 h 3163521"/>
              <a:gd name="connsiteX102" fmla="*/ 7219707 w 12193149"/>
              <a:gd name="connsiteY102" fmla="*/ 2975462 h 3163521"/>
              <a:gd name="connsiteX103" fmla="*/ 7202249 w 12193149"/>
              <a:gd name="connsiteY103" fmla="*/ 2980012 h 3163521"/>
              <a:gd name="connsiteX104" fmla="*/ 7198152 w 12193149"/>
              <a:gd name="connsiteY104" fmla="*/ 2985370 h 3163521"/>
              <a:gd name="connsiteX105" fmla="*/ 7171956 w 12193149"/>
              <a:gd name="connsiteY105" fmla="*/ 2990018 h 3163521"/>
              <a:gd name="connsiteX106" fmla="*/ 7098136 w 12193149"/>
              <a:gd name="connsiteY106" fmla="*/ 3002246 h 3163521"/>
              <a:gd name="connsiteX107" fmla="*/ 7019644 w 12193149"/>
              <a:gd name="connsiteY107" fmla="*/ 3001872 h 3163521"/>
              <a:gd name="connsiteX108" fmla="*/ 6905294 w 12193149"/>
              <a:gd name="connsiteY108" fmla="*/ 3031378 h 3163521"/>
              <a:gd name="connsiteX109" fmla="*/ 6709370 w 12193149"/>
              <a:gd name="connsiteY109" fmla="*/ 3059333 h 3163521"/>
              <a:gd name="connsiteX110" fmla="*/ 6550602 w 12193149"/>
              <a:gd name="connsiteY110" fmla="*/ 3088109 h 3163521"/>
              <a:gd name="connsiteX111" fmla="*/ 6318708 w 12193149"/>
              <a:gd name="connsiteY111" fmla="*/ 3134909 h 3163521"/>
              <a:gd name="connsiteX112" fmla="*/ 6169822 w 12193149"/>
              <a:gd name="connsiteY112" fmla="*/ 3136996 h 3163521"/>
              <a:gd name="connsiteX113" fmla="*/ 6074996 w 12193149"/>
              <a:gd name="connsiteY113" fmla="*/ 3157458 h 3163521"/>
              <a:gd name="connsiteX114" fmla="*/ 6069677 w 12193149"/>
              <a:gd name="connsiteY114" fmla="*/ 3155921 h 3163521"/>
              <a:gd name="connsiteX115" fmla="*/ 6049786 w 12193149"/>
              <a:gd name="connsiteY115" fmla="*/ 3156604 h 3163521"/>
              <a:gd name="connsiteX116" fmla="*/ 6042433 w 12193149"/>
              <a:gd name="connsiteY116" fmla="*/ 3148255 h 3163521"/>
              <a:gd name="connsiteX117" fmla="*/ 6011238 w 12193149"/>
              <a:gd name="connsiteY117" fmla="*/ 3143162 h 3163521"/>
              <a:gd name="connsiteX118" fmla="*/ 5958523 w 12193149"/>
              <a:gd name="connsiteY118" fmla="*/ 3146806 h 3163521"/>
              <a:gd name="connsiteX119" fmla="*/ 5760067 w 12193149"/>
              <a:gd name="connsiteY119" fmla="*/ 3162498 h 3163521"/>
              <a:gd name="connsiteX120" fmla="*/ 5628108 w 12193149"/>
              <a:gd name="connsiteY120" fmla="*/ 3163521 h 3163521"/>
              <a:gd name="connsiteX121" fmla="*/ 5472054 w 12193149"/>
              <a:gd name="connsiteY121" fmla="*/ 3149501 h 3163521"/>
              <a:gd name="connsiteX122" fmla="*/ 5433909 w 12193149"/>
              <a:gd name="connsiteY122" fmla="*/ 3138248 h 3163521"/>
              <a:gd name="connsiteX123" fmla="*/ 5382817 w 12193149"/>
              <a:gd name="connsiteY123" fmla="*/ 3120546 h 3163521"/>
              <a:gd name="connsiteX124" fmla="*/ 5262912 w 12193149"/>
              <a:gd name="connsiteY124" fmla="*/ 3100129 h 3163521"/>
              <a:gd name="connsiteX125" fmla="*/ 5224109 w 12193149"/>
              <a:gd name="connsiteY125" fmla="*/ 3089005 h 3163521"/>
              <a:gd name="connsiteX126" fmla="*/ 5175808 w 12193149"/>
              <a:gd name="connsiteY126" fmla="*/ 3086015 h 3163521"/>
              <a:gd name="connsiteX127" fmla="*/ 5157702 w 12193149"/>
              <a:gd name="connsiteY127" fmla="*/ 3078792 h 3163521"/>
              <a:gd name="connsiteX128" fmla="*/ 5143747 w 12193149"/>
              <a:gd name="connsiteY128" fmla="*/ 3075392 h 3163521"/>
              <a:gd name="connsiteX129" fmla="*/ 5140744 w 12193149"/>
              <a:gd name="connsiteY129" fmla="*/ 3073291 h 3163521"/>
              <a:gd name="connsiteX130" fmla="*/ 5122807 w 12193149"/>
              <a:gd name="connsiteY130" fmla="*/ 3062438 h 3163521"/>
              <a:gd name="connsiteX131" fmla="*/ 5066938 w 12193149"/>
              <a:gd name="connsiteY131" fmla="*/ 3069009 h 3163521"/>
              <a:gd name="connsiteX132" fmla="*/ 5012662 w 12193149"/>
              <a:gd name="connsiteY132" fmla="*/ 3052628 h 3163521"/>
              <a:gd name="connsiteX133" fmla="*/ 4841589 w 12193149"/>
              <a:gd name="connsiteY133" fmla="*/ 3028611 h 3163521"/>
              <a:gd name="connsiteX134" fmla="*/ 4763595 w 12193149"/>
              <a:gd name="connsiteY134" fmla="*/ 3000843 h 3163521"/>
              <a:gd name="connsiteX135" fmla="*/ 4724334 w 12193149"/>
              <a:gd name="connsiteY135" fmla="*/ 2991829 h 3163521"/>
              <a:gd name="connsiteX136" fmla="*/ 4722324 w 12193149"/>
              <a:gd name="connsiteY136" fmla="*/ 2991080 h 3163521"/>
              <a:gd name="connsiteX137" fmla="*/ 4723259 w 12193149"/>
              <a:gd name="connsiteY137" fmla="*/ 2990869 h 3163521"/>
              <a:gd name="connsiteX138" fmla="*/ 4718350 w 12193149"/>
              <a:gd name="connsiteY138" fmla="*/ 2989599 h 3163521"/>
              <a:gd name="connsiteX139" fmla="*/ 4722324 w 12193149"/>
              <a:gd name="connsiteY139" fmla="*/ 2991080 h 3163521"/>
              <a:gd name="connsiteX140" fmla="*/ 4716674 w 12193149"/>
              <a:gd name="connsiteY140" fmla="*/ 2992355 h 3163521"/>
              <a:gd name="connsiteX141" fmla="*/ 4516962 w 12193149"/>
              <a:gd name="connsiteY141" fmla="*/ 2982453 h 3163521"/>
              <a:gd name="connsiteX142" fmla="*/ 4429691 w 12193149"/>
              <a:gd name="connsiteY142" fmla="*/ 2971802 h 3163521"/>
              <a:gd name="connsiteX143" fmla="*/ 4364023 w 12193149"/>
              <a:gd name="connsiteY143" fmla="*/ 2970456 h 3163521"/>
              <a:gd name="connsiteX144" fmla="*/ 4318114 w 12193149"/>
              <a:gd name="connsiteY144" fmla="*/ 2977071 h 3163521"/>
              <a:gd name="connsiteX145" fmla="*/ 4316258 w 12193149"/>
              <a:gd name="connsiteY145" fmla="*/ 2975730 h 3163521"/>
              <a:gd name="connsiteX146" fmla="*/ 4296292 w 12193149"/>
              <a:gd name="connsiteY146" fmla="*/ 2973851 h 3163521"/>
              <a:gd name="connsiteX147" fmla="*/ 4291212 w 12193149"/>
              <a:gd name="connsiteY147" fmla="*/ 2976768 h 3163521"/>
              <a:gd name="connsiteX148" fmla="*/ 4277290 w 12193149"/>
              <a:gd name="connsiteY148" fmla="*/ 2976522 h 3163521"/>
              <a:gd name="connsiteX149" fmla="*/ 4249265 w 12193149"/>
              <a:gd name="connsiteY149" fmla="*/ 2978846 h 3163521"/>
              <a:gd name="connsiteX150" fmla="*/ 4203199 w 12193149"/>
              <a:gd name="connsiteY150" fmla="*/ 2976051 h 3163521"/>
              <a:gd name="connsiteX151" fmla="*/ 4202893 w 12193149"/>
              <a:gd name="connsiteY151" fmla="*/ 2974792 h 3163521"/>
              <a:gd name="connsiteX152" fmla="*/ 4192396 w 12193149"/>
              <a:gd name="connsiteY152" fmla="*/ 2969158 h 3163521"/>
              <a:gd name="connsiteX153" fmla="*/ 4143893 w 12193149"/>
              <a:gd name="connsiteY153" fmla="*/ 2953293 h 3163521"/>
              <a:gd name="connsiteX154" fmla="*/ 4084245 w 12193149"/>
              <a:gd name="connsiteY154" fmla="*/ 2926760 h 3163521"/>
              <a:gd name="connsiteX155" fmla="*/ 4075694 w 12193149"/>
              <a:gd name="connsiteY155" fmla="*/ 2925925 h 3163521"/>
              <a:gd name="connsiteX156" fmla="*/ 4075575 w 12193149"/>
              <a:gd name="connsiteY156" fmla="*/ 2925626 h 3163521"/>
              <a:gd name="connsiteX157" fmla="*/ 4066658 w 12193149"/>
              <a:gd name="connsiteY157" fmla="*/ 2924182 h 3163521"/>
              <a:gd name="connsiteX158" fmla="*/ 4060102 w 12193149"/>
              <a:gd name="connsiteY158" fmla="*/ 2924400 h 3163521"/>
              <a:gd name="connsiteX159" fmla="*/ 4043512 w 12193149"/>
              <a:gd name="connsiteY159" fmla="*/ 2922779 h 3163521"/>
              <a:gd name="connsiteX160" fmla="*/ 4038145 w 12193149"/>
              <a:gd name="connsiteY160" fmla="*/ 2920345 h 3163521"/>
              <a:gd name="connsiteX161" fmla="*/ 4036511 w 12193149"/>
              <a:gd name="connsiteY161" fmla="*/ 2916678 h 3163521"/>
              <a:gd name="connsiteX162" fmla="*/ 4034926 w 12193149"/>
              <a:gd name="connsiteY162" fmla="*/ 2916913 h 3163521"/>
              <a:gd name="connsiteX163" fmla="*/ 4005686 w 12193149"/>
              <a:gd name="connsiteY163" fmla="*/ 2904345 h 3163521"/>
              <a:gd name="connsiteX164" fmla="*/ 3937994 w 12193149"/>
              <a:gd name="connsiteY164" fmla="*/ 2886888 h 3163521"/>
              <a:gd name="connsiteX165" fmla="*/ 3898423 w 12193149"/>
              <a:gd name="connsiteY165" fmla="*/ 2881233 h 3163521"/>
              <a:gd name="connsiteX166" fmla="*/ 3790908 w 12193149"/>
              <a:gd name="connsiteY166" fmla="*/ 2860995 h 3163521"/>
              <a:gd name="connsiteX167" fmla="*/ 3683661 w 12193149"/>
              <a:gd name="connsiteY167" fmla="*/ 2837072 h 3163521"/>
              <a:gd name="connsiteX168" fmla="*/ 3611183 w 12193149"/>
              <a:gd name="connsiteY168" fmla="*/ 2804801 h 3163521"/>
              <a:gd name="connsiteX169" fmla="*/ 3605003 w 12193149"/>
              <a:gd name="connsiteY169" fmla="*/ 2806163 h 3163521"/>
              <a:gd name="connsiteX170" fmla="*/ 3595884 w 12193149"/>
              <a:gd name="connsiteY170" fmla="*/ 2806327 h 3163521"/>
              <a:gd name="connsiteX171" fmla="*/ 3595649 w 12193149"/>
              <a:gd name="connsiteY171" fmla="*/ 2806058 h 3163521"/>
              <a:gd name="connsiteX172" fmla="*/ 3587126 w 12193149"/>
              <a:gd name="connsiteY172" fmla="*/ 2806748 h 3163521"/>
              <a:gd name="connsiteX173" fmla="*/ 3537283 w 12193149"/>
              <a:gd name="connsiteY173" fmla="*/ 2797049 h 3163521"/>
              <a:gd name="connsiteX174" fmla="*/ 3474371 w 12193149"/>
              <a:gd name="connsiteY174" fmla="*/ 2793388 h 3163521"/>
              <a:gd name="connsiteX175" fmla="*/ 3401876 w 12193149"/>
              <a:gd name="connsiteY175" fmla="*/ 2781340 h 3163521"/>
              <a:gd name="connsiteX176" fmla="*/ 3365036 w 12193149"/>
              <a:gd name="connsiteY176" fmla="*/ 2798292 h 3163521"/>
              <a:gd name="connsiteX177" fmla="*/ 3345174 w 12193149"/>
              <a:gd name="connsiteY177" fmla="*/ 2799974 h 3163521"/>
              <a:gd name="connsiteX178" fmla="*/ 3342846 w 12193149"/>
              <a:gd name="connsiteY178" fmla="*/ 2798999 h 3163521"/>
              <a:gd name="connsiteX179" fmla="*/ 3263504 w 12193149"/>
              <a:gd name="connsiteY179" fmla="*/ 2804876 h 3163521"/>
              <a:gd name="connsiteX180" fmla="*/ 3143704 w 12193149"/>
              <a:gd name="connsiteY180" fmla="*/ 2812651 h 3163521"/>
              <a:gd name="connsiteX181" fmla="*/ 3031439 w 12193149"/>
              <a:gd name="connsiteY181" fmla="*/ 2815294 h 3163521"/>
              <a:gd name="connsiteX182" fmla="*/ 2782717 w 12193149"/>
              <a:gd name="connsiteY182" fmla="*/ 2837115 h 3163521"/>
              <a:gd name="connsiteX183" fmla="*/ 2647675 w 12193149"/>
              <a:gd name="connsiteY183" fmla="*/ 2847651 h 3163521"/>
              <a:gd name="connsiteX184" fmla="*/ 2569176 w 12193149"/>
              <a:gd name="connsiteY184" fmla="*/ 2821410 h 3163521"/>
              <a:gd name="connsiteX185" fmla="*/ 2444403 w 12193149"/>
              <a:gd name="connsiteY185" fmla="*/ 2835311 h 3163521"/>
              <a:gd name="connsiteX186" fmla="*/ 2316260 w 12193149"/>
              <a:gd name="connsiteY186" fmla="*/ 2843778 h 3163521"/>
              <a:gd name="connsiteX187" fmla="*/ 2209726 w 12193149"/>
              <a:gd name="connsiteY187" fmla="*/ 2838545 h 3163521"/>
              <a:gd name="connsiteX188" fmla="*/ 2095813 w 12193149"/>
              <a:gd name="connsiteY188" fmla="*/ 2821834 h 3163521"/>
              <a:gd name="connsiteX189" fmla="*/ 1998504 w 12193149"/>
              <a:gd name="connsiteY189" fmla="*/ 2813814 h 3163521"/>
              <a:gd name="connsiteX190" fmla="*/ 1929320 w 12193149"/>
              <a:gd name="connsiteY190" fmla="*/ 2835759 h 3163521"/>
              <a:gd name="connsiteX191" fmla="*/ 1922798 w 12193149"/>
              <a:gd name="connsiteY191" fmla="*/ 2830928 h 3163521"/>
              <a:gd name="connsiteX192" fmla="*/ 1874228 w 12193149"/>
              <a:gd name="connsiteY192" fmla="*/ 2832523 h 3163521"/>
              <a:gd name="connsiteX193" fmla="*/ 1787803 w 12193149"/>
              <a:gd name="connsiteY193" fmla="*/ 2860145 h 3163521"/>
              <a:gd name="connsiteX194" fmla="*/ 1739352 w 12193149"/>
              <a:gd name="connsiteY194" fmla="*/ 2855094 h 3163521"/>
              <a:gd name="connsiteX195" fmla="*/ 1676219 w 12193149"/>
              <a:gd name="connsiteY195" fmla="*/ 2838745 h 3163521"/>
              <a:gd name="connsiteX196" fmla="*/ 1609817 w 12193149"/>
              <a:gd name="connsiteY196" fmla="*/ 2831848 h 3163521"/>
              <a:gd name="connsiteX197" fmla="*/ 1497258 w 12193149"/>
              <a:gd name="connsiteY197" fmla="*/ 2806258 h 3163521"/>
              <a:gd name="connsiteX198" fmla="*/ 1151127 w 12193149"/>
              <a:gd name="connsiteY198" fmla="*/ 2756823 h 3163521"/>
              <a:gd name="connsiteX199" fmla="*/ 859417 w 12193149"/>
              <a:gd name="connsiteY199" fmla="*/ 2747390 h 3163521"/>
              <a:gd name="connsiteX200" fmla="*/ 838688 w 12193149"/>
              <a:gd name="connsiteY200" fmla="*/ 2748603 h 3163521"/>
              <a:gd name="connsiteX201" fmla="*/ 817957 w 12193149"/>
              <a:gd name="connsiteY201" fmla="*/ 2746639 h 3163521"/>
              <a:gd name="connsiteX202" fmla="*/ 812654 w 12193149"/>
              <a:gd name="connsiteY202" fmla="*/ 2749533 h 3163521"/>
              <a:gd name="connsiteX203" fmla="*/ 721195 w 12193149"/>
              <a:gd name="connsiteY203" fmla="*/ 2748443 h 3163521"/>
              <a:gd name="connsiteX204" fmla="*/ 720890 w 12193149"/>
              <a:gd name="connsiteY204" fmla="*/ 2747181 h 3163521"/>
              <a:gd name="connsiteX205" fmla="*/ 710023 w 12193149"/>
              <a:gd name="connsiteY205" fmla="*/ 2741504 h 3163521"/>
              <a:gd name="connsiteX206" fmla="*/ 597940 w 12193149"/>
              <a:gd name="connsiteY206" fmla="*/ 2698646 h 3163521"/>
              <a:gd name="connsiteX207" fmla="*/ 579683 w 12193149"/>
              <a:gd name="connsiteY207" fmla="*/ 2695994 h 3163521"/>
              <a:gd name="connsiteX208" fmla="*/ 572865 w 12193149"/>
              <a:gd name="connsiteY208" fmla="*/ 2696183 h 3163521"/>
              <a:gd name="connsiteX209" fmla="*/ 446247 w 12193149"/>
              <a:gd name="connsiteY209" fmla="*/ 2658153 h 3163521"/>
              <a:gd name="connsiteX210" fmla="*/ 405163 w 12193149"/>
              <a:gd name="connsiteY210" fmla="*/ 2652330 h 3163521"/>
              <a:gd name="connsiteX211" fmla="*/ 293583 w 12193149"/>
              <a:gd name="connsiteY211" fmla="*/ 2631634 h 3163521"/>
              <a:gd name="connsiteX212" fmla="*/ 119529 w 12193149"/>
              <a:gd name="connsiteY212" fmla="*/ 2579829 h 3163521"/>
              <a:gd name="connsiteX213" fmla="*/ 16674 w 12193149"/>
              <a:gd name="connsiteY213" fmla="*/ 2576973 h 3163521"/>
              <a:gd name="connsiteX214" fmla="*/ 1150 w 12193149"/>
              <a:gd name="connsiteY214" fmla="*/ 2571504 h 3163521"/>
              <a:gd name="connsiteX215" fmla="*/ 1148 w 12193149"/>
              <a:gd name="connsiteY215" fmla="*/ 1040995 h 3163521"/>
              <a:gd name="connsiteX216" fmla="*/ 1148 w 12193149"/>
              <a:gd name="connsiteY216" fmla="*/ 818782 h 3163521"/>
              <a:gd name="connsiteX0" fmla="*/ 1148 w 12193149"/>
              <a:gd name="connsiteY0" fmla="*/ 0 h 3171710"/>
              <a:gd name="connsiteX1" fmla="*/ 12181789 w 12193149"/>
              <a:gd name="connsiteY1" fmla="*/ 8189 h 3171710"/>
              <a:gd name="connsiteX2" fmla="*/ 12193149 w 12193149"/>
              <a:gd name="connsiteY2" fmla="*/ 1406710 h 3171710"/>
              <a:gd name="connsiteX3" fmla="*/ 12185986 w 12193149"/>
              <a:gd name="connsiteY3" fmla="*/ 1411160 h 3171710"/>
              <a:gd name="connsiteX4" fmla="*/ 12156363 w 12193149"/>
              <a:gd name="connsiteY4" fmla="*/ 1424337 h 3171710"/>
              <a:gd name="connsiteX5" fmla="*/ 12139215 w 12193149"/>
              <a:gd name="connsiteY5" fmla="*/ 1450150 h 3171710"/>
              <a:gd name="connsiteX6" fmla="*/ 12126327 w 12193149"/>
              <a:gd name="connsiteY6" fmla="*/ 1451661 h 3171710"/>
              <a:gd name="connsiteX7" fmla="*/ 12124007 w 12193149"/>
              <a:gd name="connsiteY7" fmla="*/ 1451765 h 3171710"/>
              <a:gd name="connsiteX8" fmla="*/ 12116854 w 12193149"/>
              <a:gd name="connsiteY8" fmla="*/ 1455579 h 3171710"/>
              <a:gd name="connsiteX9" fmla="*/ 12099497 w 12193149"/>
              <a:gd name="connsiteY9" fmla="*/ 1455110 h 3171710"/>
              <a:gd name="connsiteX10" fmla="*/ 12087073 w 12193149"/>
              <a:gd name="connsiteY10" fmla="*/ 1463312 h 3171710"/>
              <a:gd name="connsiteX11" fmla="*/ 12031073 w 12193149"/>
              <a:gd name="connsiteY11" fmla="*/ 1506980 h 3171710"/>
              <a:gd name="connsiteX12" fmla="*/ 11995833 w 12193149"/>
              <a:gd name="connsiteY12" fmla="*/ 1530429 h 3171710"/>
              <a:gd name="connsiteX13" fmla="*/ 11979717 w 12193149"/>
              <a:gd name="connsiteY13" fmla="*/ 1535132 h 3171710"/>
              <a:gd name="connsiteX14" fmla="*/ 11959046 w 12193149"/>
              <a:gd name="connsiteY14" fmla="*/ 1544529 h 3171710"/>
              <a:gd name="connsiteX15" fmla="*/ 11920454 w 12193149"/>
              <a:gd name="connsiteY15" fmla="*/ 1557854 h 3171710"/>
              <a:gd name="connsiteX16" fmla="*/ 11903656 w 12193149"/>
              <a:gd name="connsiteY16" fmla="*/ 1569397 h 3171710"/>
              <a:gd name="connsiteX17" fmla="*/ 11895048 w 12193149"/>
              <a:gd name="connsiteY17" fmla="*/ 1571762 h 3171710"/>
              <a:gd name="connsiteX18" fmla="*/ 11891968 w 12193149"/>
              <a:gd name="connsiteY18" fmla="*/ 1582700 h 3171710"/>
              <a:gd name="connsiteX19" fmla="*/ 11870776 w 12193149"/>
              <a:gd name="connsiteY19" fmla="*/ 1604787 h 3171710"/>
              <a:gd name="connsiteX20" fmla="*/ 11813376 w 12193149"/>
              <a:gd name="connsiteY20" fmla="*/ 1624630 h 3171710"/>
              <a:gd name="connsiteX21" fmla="*/ 11590693 w 12193149"/>
              <a:gd name="connsiteY21" fmla="*/ 1790748 h 3171710"/>
              <a:gd name="connsiteX22" fmla="*/ 11506817 w 12193149"/>
              <a:gd name="connsiteY22" fmla="*/ 1860594 h 3171710"/>
              <a:gd name="connsiteX23" fmla="*/ 11280332 w 12193149"/>
              <a:gd name="connsiteY23" fmla="*/ 2050542 h 3171710"/>
              <a:gd name="connsiteX24" fmla="*/ 11228309 w 12193149"/>
              <a:gd name="connsiteY24" fmla="*/ 2103207 h 3171710"/>
              <a:gd name="connsiteX25" fmla="*/ 11218087 w 12193149"/>
              <a:gd name="connsiteY25" fmla="*/ 2102932 h 3171710"/>
              <a:gd name="connsiteX26" fmla="*/ 11217184 w 12193149"/>
              <a:gd name="connsiteY26" fmla="*/ 2101989 h 3171710"/>
              <a:gd name="connsiteX27" fmla="*/ 11188885 w 12193149"/>
              <a:gd name="connsiteY27" fmla="*/ 2119354 h 3171710"/>
              <a:gd name="connsiteX28" fmla="*/ 11184501 w 12193149"/>
              <a:gd name="connsiteY28" fmla="*/ 2119496 h 3171710"/>
              <a:gd name="connsiteX29" fmla="*/ 11166854 w 12193149"/>
              <a:gd name="connsiteY29" fmla="*/ 2133583 h 3171710"/>
              <a:gd name="connsiteX30" fmla="*/ 11157311 w 12193149"/>
              <a:gd name="connsiteY30" fmla="*/ 2139385 h 3171710"/>
              <a:gd name="connsiteX31" fmla="*/ 11155496 w 12193149"/>
              <a:gd name="connsiteY31" fmla="*/ 2144068 h 3171710"/>
              <a:gd name="connsiteX32" fmla="*/ 11140961 w 12193149"/>
              <a:gd name="connsiteY32" fmla="*/ 2151086 h 3171710"/>
              <a:gd name="connsiteX33" fmla="*/ 11138961 w 12193149"/>
              <a:gd name="connsiteY33" fmla="*/ 2150743 h 3171710"/>
              <a:gd name="connsiteX34" fmla="*/ 11128208 w 12193149"/>
              <a:gd name="connsiteY34" fmla="*/ 2160803 h 3171710"/>
              <a:gd name="connsiteX35" fmla="*/ 11120691 w 12193149"/>
              <a:gd name="connsiteY35" fmla="*/ 2174395 h 3171710"/>
              <a:gd name="connsiteX36" fmla="*/ 10894683 w 12193149"/>
              <a:gd name="connsiteY36" fmla="*/ 2300370 h 3171710"/>
              <a:gd name="connsiteX37" fmla="*/ 10773300 w 12193149"/>
              <a:gd name="connsiteY37" fmla="*/ 2350162 h 3171710"/>
              <a:gd name="connsiteX38" fmla="*/ 10627668 w 12193149"/>
              <a:gd name="connsiteY38" fmla="*/ 2386200 h 3171710"/>
              <a:gd name="connsiteX39" fmla="*/ 10581895 w 12193149"/>
              <a:gd name="connsiteY39" fmla="*/ 2395660 h 3171710"/>
              <a:gd name="connsiteX40" fmla="*/ 10547790 w 12193149"/>
              <a:gd name="connsiteY40" fmla="*/ 2425394 h 3171710"/>
              <a:gd name="connsiteX41" fmla="*/ 10529643 w 12193149"/>
              <a:gd name="connsiteY41" fmla="*/ 2423878 h 3171710"/>
              <a:gd name="connsiteX42" fmla="*/ 10526446 w 12193149"/>
              <a:gd name="connsiteY42" fmla="*/ 2423382 h 3171710"/>
              <a:gd name="connsiteX43" fmla="*/ 10515129 w 12193149"/>
              <a:gd name="connsiteY43" fmla="*/ 2426508 h 3171710"/>
              <a:gd name="connsiteX44" fmla="*/ 10491735 w 12193149"/>
              <a:gd name="connsiteY44" fmla="*/ 2421127 h 3171710"/>
              <a:gd name="connsiteX45" fmla="*/ 10471418 w 12193149"/>
              <a:gd name="connsiteY45" fmla="*/ 2428664 h 3171710"/>
              <a:gd name="connsiteX46" fmla="*/ 10377042 w 12193149"/>
              <a:gd name="connsiteY46" fmla="*/ 2471569 h 3171710"/>
              <a:gd name="connsiteX47" fmla="*/ 10319338 w 12193149"/>
              <a:gd name="connsiteY47" fmla="*/ 2493192 h 3171710"/>
              <a:gd name="connsiteX48" fmla="*/ 10295467 w 12193149"/>
              <a:gd name="connsiteY48" fmla="*/ 2495050 h 3171710"/>
              <a:gd name="connsiteX49" fmla="*/ 10263443 w 12193149"/>
              <a:gd name="connsiteY49" fmla="*/ 2501919 h 3171710"/>
              <a:gd name="connsiteX50" fmla="*/ 10205418 w 12193149"/>
              <a:gd name="connsiteY50" fmla="*/ 2509120 h 3171710"/>
              <a:gd name="connsiteX51" fmla="*/ 10177759 w 12193149"/>
              <a:gd name="connsiteY51" fmla="*/ 2519914 h 3171710"/>
              <a:gd name="connsiteX52" fmla="*/ 10165070 w 12193149"/>
              <a:gd name="connsiteY52" fmla="*/ 2520710 h 3171710"/>
              <a:gd name="connsiteX53" fmla="*/ 10156308 w 12193149"/>
              <a:gd name="connsiteY53" fmla="*/ 2534458 h 3171710"/>
              <a:gd name="connsiteX54" fmla="*/ 10118267 w 12193149"/>
              <a:gd name="connsiteY54" fmla="*/ 2558113 h 3171710"/>
              <a:gd name="connsiteX55" fmla="*/ 10083317 w 12193149"/>
              <a:gd name="connsiteY55" fmla="*/ 2570267 h 3171710"/>
              <a:gd name="connsiteX56" fmla="*/ 10040388 w 12193149"/>
              <a:gd name="connsiteY56" fmla="*/ 2568603 h 3171710"/>
              <a:gd name="connsiteX57" fmla="*/ 9961167 w 12193149"/>
              <a:gd name="connsiteY57" fmla="*/ 2584118 h 3171710"/>
              <a:gd name="connsiteX58" fmla="*/ 9848940 w 12193149"/>
              <a:gd name="connsiteY58" fmla="*/ 2590886 h 3171710"/>
              <a:gd name="connsiteX59" fmla="*/ 9729457 w 12193149"/>
              <a:gd name="connsiteY59" fmla="*/ 2611093 h 3171710"/>
              <a:gd name="connsiteX60" fmla="*/ 9613704 w 12193149"/>
              <a:gd name="connsiteY60" fmla="*/ 2639342 h 3171710"/>
              <a:gd name="connsiteX61" fmla="*/ 9338590 w 12193149"/>
              <a:gd name="connsiteY61" fmla="*/ 2696264 h 3171710"/>
              <a:gd name="connsiteX62" fmla="*/ 9232518 w 12193149"/>
              <a:gd name="connsiteY62" fmla="*/ 2720120 h 3171710"/>
              <a:gd name="connsiteX63" fmla="*/ 9156690 w 12193149"/>
              <a:gd name="connsiteY63" fmla="*/ 2730199 h 3171710"/>
              <a:gd name="connsiteX64" fmla="*/ 9054601 w 12193149"/>
              <a:gd name="connsiteY64" fmla="*/ 2737726 h 3171710"/>
              <a:gd name="connsiteX65" fmla="*/ 9006634 w 12193149"/>
              <a:gd name="connsiteY65" fmla="*/ 2741011 h 3171710"/>
              <a:gd name="connsiteX66" fmla="*/ 9006349 w 12193149"/>
              <a:gd name="connsiteY66" fmla="*/ 2740771 h 3171710"/>
              <a:gd name="connsiteX67" fmla="*/ 8997380 w 12193149"/>
              <a:gd name="connsiteY67" fmla="*/ 2741982 h 3171710"/>
              <a:gd name="connsiteX68" fmla="*/ 8991542 w 12193149"/>
              <a:gd name="connsiteY68" fmla="*/ 2744043 h 3171710"/>
              <a:gd name="connsiteX69" fmla="*/ 8975485 w 12193149"/>
              <a:gd name="connsiteY69" fmla="*/ 2747269 h 3171710"/>
              <a:gd name="connsiteX70" fmla="*/ 8969159 w 12193149"/>
              <a:gd name="connsiteY70" fmla="*/ 2746569 h 3171710"/>
              <a:gd name="connsiteX71" fmla="*/ 8964196 w 12193149"/>
              <a:gd name="connsiteY71" fmla="*/ 2744344 h 3171710"/>
              <a:gd name="connsiteX72" fmla="*/ 8930136 w 12193149"/>
              <a:gd name="connsiteY72" fmla="*/ 2741156 h 3171710"/>
              <a:gd name="connsiteX73" fmla="*/ 8753592 w 12193149"/>
              <a:gd name="connsiteY73" fmla="*/ 2760388 h 3171710"/>
              <a:gd name="connsiteX74" fmla="*/ 8708995 w 12193149"/>
              <a:gd name="connsiteY74" fmla="*/ 2762489 h 3171710"/>
              <a:gd name="connsiteX75" fmla="*/ 8597219 w 12193149"/>
              <a:gd name="connsiteY75" fmla="*/ 2771061 h 3171710"/>
              <a:gd name="connsiteX76" fmla="*/ 8526378 w 12193149"/>
              <a:gd name="connsiteY76" fmla="*/ 2756219 h 3171710"/>
              <a:gd name="connsiteX77" fmla="*/ 8512131 w 12193149"/>
              <a:gd name="connsiteY77" fmla="*/ 2762134 h 3171710"/>
              <a:gd name="connsiteX78" fmla="*/ 8507315 w 12193149"/>
              <a:gd name="connsiteY78" fmla="*/ 2765135 h 3171710"/>
              <a:gd name="connsiteX79" fmla="*/ 8499116 w 12193149"/>
              <a:gd name="connsiteY79" fmla="*/ 2767873 h 3171710"/>
              <a:gd name="connsiteX80" fmla="*/ 8498742 w 12193149"/>
              <a:gd name="connsiteY80" fmla="*/ 2767694 h 3171710"/>
              <a:gd name="connsiteX81" fmla="*/ 8491397 w 12193149"/>
              <a:gd name="connsiteY81" fmla="*/ 2770744 h 3171710"/>
              <a:gd name="connsiteX82" fmla="*/ 8368330 w 12193149"/>
              <a:gd name="connsiteY82" fmla="*/ 2784786 h 3171710"/>
              <a:gd name="connsiteX83" fmla="*/ 8354947 w 12193149"/>
              <a:gd name="connsiteY83" fmla="*/ 2784980 h 3171710"/>
              <a:gd name="connsiteX84" fmla="*/ 8321252 w 12193149"/>
              <a:gd name="connsiteY84" fmla="*/ 2801558 h 3171710"/>
              <a:gd name="connsiteX85" fmla="*/ 8315581 w 12193149"/>
              <a:gd name="connsiteY85" fmla="*/ 2801884 h 3171710"/>
              <a:gd name="connsiteX86" fmla="*/ 8296322 w 12193149"/>
              <a:gd name="connsiteY86" fmla="*/ 2815779 h 3171710"/>
              <a:gd name="connsiteX87" fmla="*/ 8285424 w 12193149"/>
              <a:gd name="connsiteY87" fmla="*/ 2821602 h 3171710"/>
              <a:gd name="connsiteX88" fmla="*/ 8284298 w 12193149"/>
              <a:gd name="connsiteY88" fmla="*/ 2826045 h 3171710"/>
              <a:gd name="connsiteX89" fmla="*/ 8267224 w 12193149"/>
              <a:gd name="connsiteY89" fmla="*/ 2833220 h 3171710"/>
              <a:gd name="connsiteX90" fmla="*/ 8264525 w 12193149"/>
              <a:gd name="connsiteY90" fmla="*/ 2832990 h 3171710"/>
              <a:gd name="connsiteX91" fmla="*/ 8253181 w 12193149"/>
              <a:gd name="connsiteY91" fmla="*/ 2842833 h 3171710"/>
              <a:gd name="connsiteX92" fmla="*/ 8246982 w 12193149"/>
              <a:gd name="connsiteY92" fmla="*/ 2855825 h 3171710"/>
              <a:gd name="connsiteX93" fmla="*/ 8091420 w 12193149"/>
              <a:gd name="connsiteY93" fmla="*/ 2901986 h 3171710"/>
              <a:gd name="connsiteX94" fmla="*/ 7906555 w 12193149"/>
              <a:gd name="connsiteY94" fmla="*/ 2943959 h 3171710"/>
              <a:gd name="connsiteX95" fmla="*/ 7719893 w 12193149"/>
              <a:gd name="connsiteY95" fmla="*/ 2969674 h 3171710"/>
              <a:gd name="connsiteX96" fmla="*/ 7615495 w 12193149"/>
              <a:gd name="connsiteY96" fmla="*/ 2966203 h 3171710"/>
              <a:gd name="connsiteX97" fmla="*/ 7528691 w 12193149"/>
              <a:gd name="connsiteY97" fmla="*/ 2972031 h 3171710"/>
              <a:gd name="connsiteX98" fmla="*/ 7520719 w 12193149"/>
              <a:gd name="connsiteY98" fmla="*/ 2974584 h 3171710"/>
              <a:gd name="connsiteX99" fmla="*/ 7508559 w 12193149"/>
              <a:gd name="connsiteY99" fmla="*/ 2975919 h 3171710"/>
              <a:gd name="connsiteX100" fmla="*/ 7508188 w 12193149"/>
              <a:gd name="connsiteY100" fmla="*/ 2975592 h 3171710"/>
              <a:gd name="connsiteX101" fmla="*/ 7496943 w 12193149"/>
              <a:gd name="connsiteY101" fmla="*/ 2977544 h 3171710"/>
              <a:gd name="connsiteX102" fmla="*/ 7219707 w 12193149"/>
              <a:gd name="connsiteY102" fmla="*/ 2983651 h 3171710"/>
              <a:gd name="connsiteX103" fmla="*/ 7202249 w 12193149"/>
              <a:gd name="connsiteY103" fmla="*/ 2988201 h 3171710"/>
              <a:gd name="connsiteX104" fmla="*/ 7198152 w 12193149"/>
              <a:gd name="connsiteY104" fmla="*/ 2993559 h 3171710"/>
              <a:gd name="connsiteX105" fmla="*/ 7171956 w 12193149"/>
              <a:gd name="connsiteY105" fmla="*/ 2998207 h 3171710"/>
              <a:gd name="connsiteX106" fmla="*/ 7098136 w 12193149"/>
              <a:gd name="connsiteY106" fmla="*/ 3010435 h 3171710"/>
              <a:gd name="connsiteX107" fmla="*/ 7019644 w 12193149"/>
              <a:gd name="connsiteY107" fmla="*/ 3010061 h 3171710"/>
              <a:gd name="connsiteX108" fmla="*/ 6905294 w 12193149"/>
              <a:gd name="connsiteY108" fmla="*/ 3039567 h 3171710"/>
              <a:gd name="connsiteX109" fmla="*/ 6709370 w 12193149"/>
              <a:gd name="connsiteY109" fmla="*/ 3067522 h 3171710"/>
              <a:gd name="connsiteX110" fmla="*/ 6550602 w 12193149"/>
              <a:gd name="connsiteY110" fmla="*/ 3096298 h 3171710"/>
              <a:gd name="connsiteX111" fmla="*/ 6318708 w 12193149"/>
              <a:gd name="connsiteY111" fmla="*/ 3143098 h 3171710"/>
              <a:gd name="connsiteX112" fmla="*/ 6169822 w 12193149"/>
              <a:gd name="connsiteY112" fmla="*/ 3145185 h 3171710"/>
              <a:gd name="connsiteX113" fmla="*/ 6074996 w 12193149"/>
              <a:gd name="connsiteY113" fmla="*/ 3165647 h 3171710"/>
              <a:gd name="connsiteX114" fmla="*/ 6069677 w 12193149"/>
              <a:gd name="connsiteY114" fmla="*/ 3164110 h 3171710"/>
              <a:gd name="connsiteX115" fmla="*/ 6049786 w 12193149"/>
              <a:gd name="connsiteY115" fmla="*/ 3164793 h 3171710"/>
              <a:gd name="connsiteX116" fmla="*/ 6042433 w 12193149"/>
              <a:gd name="connsiteY116" fmla="*/ 3156444 h 3171710"/>
              <a:gd name="connsiteX117" fmla="*/ 6011238 w 12193149"/>
              <a:gd name="connsiteY117" fmla="*/ 3151351 h 3171710"/>
              <a:gd name="connsiteX118" fmla="*/ 5958523 w 12193149"/>
              <a:gd name="connsiteY118" fmla="*/ 3154995 h 3171710"/>
              <a:gd name="connsiteX119" fmla="*/ 5760067 w 12193149"/>
              <a:gd name="connsiteY119" fmla="*/ 3170687 h 3171710"/>
              <a:gd name="connsiteX120" fmla="*/ 5628108 w 12193149"/>
              <a:gd name="connsiteY120" fmla="*/ 3171710 h 3171710"/>
              <a:gd name="connsiteX121" fmla="*/ 5472054 w 12193149"/>
              <a:gd name="connsiteY121" fmla="*/ 3157690 h 3171710"/>
              <a:gd name="connsiteX122" fmla="*/ 5433909 w 12193149"/>
              <a:gd name="connsiteY122" fmla="*/ 3146437 h 3171710"/>
              <a:gd name="connsiteX123" fmla="*/ 5382817 w 12193149"/>
              <a:gd name="connsiteY123" fmla="*/ 3128735 h 3171710"/>
              <a:gd name="connsiteX124" fmla="*/ 5262912 w 12193149"/>
              <a:gd name="connsiteY124" fmla="*/ 3108318 h 3171710"/>
              <a:gd name="connsiteX125" fmla="*/ 5224109 w 12193149"/>
              <a:gd name="connsiteY125" fmla="*/ 3097194 h 3171710"/>
              <a:gd name="connsiteX126" fmla="*/ 5175808 w 12193149"/>
              <a:gd name="connsiteY126" fmla="*/ 3094204 h 3171710"/>
              <a:gd name="connsiteX127" fmla="*/ 5157702 w 12193149"/>
              <a:gd name="connsiteY127" fmla="*/ 3086981 h 3171710"/>
              <a:gd name="connsiteX128" fmla="*/ 5143747 w 12193149"/>
              <a:gd name="connsiteY128" fmla="*/ 3083581 h 3171710"/>
              <a:gd name="connsiteX129" fmla="*/ 5140744 w 12193149"/>
              <a:gd name="connsiteY129" fmla="*/ 3081480 h 3171710"/>
              <a:gd name="connsiteX130" fmla="*/ 5122807 w 12193149"/>
              <a:gd name="connsiteY130" fmla="*/ 3070627 h 3171710"/>
              <a:gd name="connsiteX131" fmla="*/ 5066938 w 12193149"/>
              <a:gd name="connsiteY131" fmla="*/ 3077198 h 3171710"/>
              <a:gd name="connsiteX132" fmla="*/ 5012662 w 12193149"/>
              <a:gd name="connsiteY132" fmla="*/ 3060817 h 3171710"/>
              <a:gd name="connsiteX133" fmla="*/ 4841589 w 12193149"/>
              <a:gd name="connsiteY133" fmla="*/ 3036800 h 3171710"/>
              <a:gd name="connsiteX134" fmla="*/ 4763595 w 12193149"/>
              <a:gd name="connsiteY134" fmla="*/ 3009032 h 3171710"/>
              <a:gd name="connsiteX135" fmla="*/ 4724334 w 12193149"/>
              <a:gd name="connsiteY135" fmla="*/ 3000018 h 3171710"/>
              <a:gd name="connsiteX136" fmla="*/ 4722324 w 12193149"/>
              <a:gd name="connsiteY136" fmla="*/ 2999269 h 3171710"/>
              <a:gd name="connsiteX137" fmla="*/ 4723259 w 12193149"/>
              <a:gd name="connsiteY137" fmla="*/ 2999058 h 3171710"/>
              <a:gd name="connsiteX138" fmla="*/ 4718350 w 12193149"/>
              <a:gd name="connsiteY138" fmla="*/ 2997788 h 3171710"/>
              <a:gd name="connsiteX139" fmla="*/ 4722324 w 12193149"/>
              <a:gd name="connsiteY139" fmla="*/ 2999269 h 3171710"/>
              <a:gd name="connsiteX140" fmla="*/ 4716674 w 12193149"/>
              <a:gd name="connsiteY140" fmla="*/ 3000544 h 3171710"/>
              <a:gd name="connsiteX141" fmla="*/ 4516962 w 12193149"/>
              <a:gd name="connsiteY141" fmla="*/ 2990642 h 3171710"/>
              <a:gd name="connsiteX142" fmla="*/ 4429691 w 12193149"/>
              <a:gd name="connsiteY142" fmla="*/ 2979991 h 3171710"/>
              <a:gd name="connsiteX143" fmla="*/ 4364023 w 12193149"/>
              <a:gd name="connsiteY143" fmla="*/ 2978645 h 3171710"/>
              <a:gd name="connsiteX144" fmla="*/ 4318114 w 12193149"/>
              <a:gd name="connsiteY144" fmla="*/ 2985260 h 3171710"/>
              <a:gd name="connsiteX145" fmla="*/ 4316258 w 12193149"/>
              <a:gd name="connsiteY145" fmla="*/ 2983919 h 3171710"/>
              <a:gd name="connsiteX146" fmla="*/ 4296292 w 12193149"/>
              <a:gd name="connsiteY146" fmla="*/ 2982040 h 3171710"/>
              <a:gd name="connsiteX147" fmla="*/ 4291212 w 12193149"/>
              <a:gd name="connsiteY147" fmla="*/ 2984957 h 3171710"/>
              <a:gd name="connsiteX148" fmla="*/ 4277290 w 12193149"/>
              <a:gd name="connsiteY148" fmla="*/ 2984711 h 3171710"/>
              <a:gd name="connsiteX149" fmla="*/ 4249265 w 12193149"/>
              <a:gd name="connsiteY149" fmla="*/ 2987035 h 3171710"/>
              <a:gd name="connsiteX150" fmla="*/ 4203199 w 12193149"/>
              <a:gd name="connsiteY150" fmla="*/ 2984240 h 3171710"/>
              <a:gd name="connsiteX151" fmla="*/ 4202893 w 12193149"/>
              <a:gd name="connsiteY151" fmla="*/ 2982981 h 3171710"/>
              <a:gd name="connsiteX152" fmla="*/ 4192396 w 12193149"/>
              <a:gd name="connsiteY152" fmla="*/ 2977347 h 3171710"/>
              <a:gd name="connsiteX153" fmla="*/ 4143893 w 12193149"/>
              <a:gd name="connsiteY153" fmla="*/ 2961482 h 3171710"/>
              <a:gd name="connsiteX154" fmla="*/ 4084245 w 12193149"/>
              <a:gd name="connsiteY154" fmla="*/ 2934949 h 3171710"/>
              <a:gd name="connsiteX155" fmla="*/ 4075694 w 12193149"/>
              <a:gd name="connsiteY155" fmla="*/ 2934114 h 3171710"/>
              <a:gd name="connsiteX156" fmla="*/ 4075575 w 12193149"/>
              <a:gd name="connsiteY156" fmla="*/ 2933815 h 3171710"/>
              <a:gd name="connsiteX157" fmla="*/ 4066658 w 12193149"/>
              <a:gd name="connsiteY157" fmla="*/ 2932371 h 3171710"/>
              <a:gd name="connsiteX158" fmla="*/ 4060102 w 12193149"/>
              <a:gd name="connsiteY158" fmla="*/ 2932589 h 3171710"/>
              <a:gd name="connsiteX159" fmla="*/ 4043512 w 12193149"/>
              <a:gd name="connsiteY159" fmla="*/ 2930968 h 3171710"/>
              <a:gd name="connsiteX160" fmla="*/ 4038145 w 12193149"/>
              <a:gd name="connsiteY160" fmla="*/ 2928534 h 3171710"/>
              <a:gd name="connsiteX161" fmla="*/ 4036511 w 12193149"/>
              <a:gd name="connsiteY161" fmla="*/ 2924867 h 3171710"/>
              <a:gd name="connsiteX162" fmla="*/ 4034926 w 12193149"/>
              <a:gd name="connsiteY162" fmla="*/ 2925102 h 3171710"/>
              <a:gd name="connsiteX163" fmla="*/ 4005686 w 12193149"/>
              <a:gd name="connsiteY163" fmla="*/ 2912534 h 3171710"/>
              <a:gd name="connsiteX164" fmla="*/ 3937994 w 12193149"/>
              <a:gd name="connsiteY164" fmla="*/ 2895077 h 3171710"/>
              <a:gd name="connsiteX165" fmla="*/ 3898423 w 12193149"/>
              <a:gd name="connsiteY165" fmla="*/ 2889422 h 3171710"/>
              <a:gd name="connsiteX166" fmla="*/ 3790908 w 12193149"/>
              <a:gd name="connsiteY166" fmla="*/ 2869184 h 3171710"/>
              <a:gd name="connsiteX167" fmla="*/ 3683661 w 12193149"/>
              <a:gd name="connsiteY167" fmla="*/ 2845261 h 3171710"/>
              <a:gd name="connsiteX168" fmla="*/ 3611183 w 12193149"/>
              <a:gd name="connsiteY168" fmla="*/ 2812990 h 3171710"/>
              <a:gd name="connsiteX169" fmla="*/ 3605003 w 12193149"/>
              <a:gd name="connsiteY169" fmla="*/ 2814352 h 3171710"/>
              <a:gd name="connsiteX170" fmla="*/ 3595884 w 12193149"/>
              <a:gd name="connsiteY170" fmla="*/ 2814516 h 3171710"/>
              <a:gd name="connsiteX171" fmla="*/ 3595649 w 12193149"/>
              <a:gd name="connsiteY171" fmla="*/ 2814247 h 3171710"/>
              <a:gd name="connsiteX172" fmla="*/ 3587126 w 12193149"/>
              <a:gd name="connsiteY172" fmla="*/ 2814937 h 3171710"/>
              <a:gd name="connsiteX173" fmla="*/ 3537283 w 12193149"/>
              <a:gd name="connsiteY173" fmla="*/ 2805238 h 3171710"/>
              <a:gd name="connsiteX174" fmla="*/ 3474371 w 12193149"/>
              <a:gd name="connsiteY174" fmla="*/ 2801577 h 3171710"/>
              <a:gd name="connsiteX175" fmla="*/ 3401876 w 12193149"/>
              <a:gd name="connsiteY175" fmla="*/ 2789529 h 3171710"/>
              <a:gd name="connsiteX176" fmla="*/ 3365036 w 12193149"/>
              <a:gd name="connsiteY176" fmla="*/ 2806481 h 3171710"/>
              <a:gd name="connsiteX177" fmla="*/ 3345174 w 12193149"/>
              <a:gd name="connsiteY177" fmla="*/ 2808163 h 3171710"/>
              <a:gd name="connsiteX178" fmla="*/ 3342846 w 12193149"/>
              <a:gd name="connsiteY178" fmla="*/ 2807188 h 3171710"/>
              <a:gd name="connsiteX179" fmla="*/ 3263504 w 12193149"/>
              <a:gd name="connsiteY179" fmla="*/ 2813065 h 3171710"/>
              <a:gd name="connsiteX180" fmla="*/ 3143704 w 12193149"/>
              <a:gd name="connsiteY180" fmla="*/ 2820840 h 3171710"/>
              <a:gd name="connsiteX181" fmla="*/ 3031439 w 12193149"/>
              <a:gd name="connsiteY181" fmla="*/ 2823483 h 3171710"/>
              <a:gd name="connsiteX182" fmla="*/ 2782717 w 12193149"/>
              <a:gd name="connsiteY182" fmla="*/ 2845304 h 3171710"/>
              <a:gd name="connsiteX183" fmla="*/ 2647675 w 12193149"/>
              <a:gd name="connsiteY183" fmla="*/ 2855840 h 3171710"/>
              <a:gd name="connsiteX184" fmla="*/ 2569176 w 12193149"/>
              <a:gd name="connsiteY184" fmla="*/ 2829599 h 3171710"/>
              <a:gd name="connsiteX185" fmla="*/ 2444403 w 12193149"/>
              <a:gd name="connsiteY185" fmla="*/ 2843500 h 3171710"/>
              <a:gd name="connsiteX186" fmla="*/ 2316260 w 12193149"/>
              <a:gd name="connsiteY186" fmla="*/ 2851967 h 3171710"/>
              <a:gd name="connsiteX187" fmla="*/ 2209726 w 12193149"/>
              <a:gd name="connsiteY187" fmla="*/ 2846734 h 3171710"/>
              <a:gd name="connsiteX188" fmla="*/ 2095813 w 12193149"/>
              <a:gd name="connsiteY188" fmla="*/ 2830023 h 3171710"/>
              <a:gd name="connsiteX189" fmla="*/ 1998504 w 12193149"/>
              <a:gd name="connsiteY189" fmla="*/ 2822003 h 3171710"/>
              <a:gd name="connsiteX190" fmla="*/ 1929320 w 12193149"/>
              <a:gd name="connsiteY190" fmla="*/ 2843948 h 3171710"/>
              <a:gd name="connsiteX191" fmla="*/ 1922798 w 12193149"/>
              <a:gd name="connsiteY191" fmla="*/ 2839117 h 3171710"/>
              <a:gd name="connsiteX192" fmla="*/ 1874228 w 12193149"/>
              <a:gd name="connsiteY192" fmla="*/ 2840712 h 3171710"/>
              <a:gd name="connsiteX193" fmla="*/ 1787803 w 12193149"/>
              <a:gd name="connsiteY193" fmla="*/ 2868334 h 3171710"/>
              <a:gd name="connsiteX194" fmla="*/ 1739352 w 12193149"/>
              <a:gd name="connsiteY194" fmla="*/ 2863283 h 3171710"/>
              <a:gd name="connsiteX195" fmla="*/ 1676219 w 12193149"/>
              <a:gd name="connsiteY195" fmla="*/ 2846934 h 3171710"/>
              <a:gd name="connsiteX196" fmla="*/ 1609817 w 12193149"/>
              <a:gd name="connsiteY196" fmla="*/ 2840037 h 3171710"/>
              <a:gd name="connsiteX197" fmla="*/ 1497258 w 12193149"/>
              <a:gd name="connsiteY197" fmla="*/ 2814447 h 3171710"/>
              <a:gd name="connsiteX198" fmla="*/ 1151127 w 12193149"/>
              <a:gd name="connsiteY198" fmla="*/ 2765012 h 3171710"/>
              <a:gd name="connsiteX199" fmla="*/ 859417 w 12193149"/>
              <a:gd name="connsiteY199" fmla="*/ 2755579 h 3171710"/>
              <a:gd name="connsiteX200" fmla="*/ 838688 w 12193149"/>
              <a:gd name="connsiteY200" fmla="*/ 2756792 h 3171710"/>
              <a:gd name="connsiteX201" fmla="*/ 817957 w 12193149"/>
              <a:gd name="connsiteY201" fmla="*/ 2754828 h 3171710"/>
              <a:gd name="connsiteX202" fmla="*/ 812654 w 12193149"/>
              <a:gd name="connsiteY202" fmla="*/ 2757722 h 3171710"/>
              <a:gd name="connsiteX203" fmla="*/ 721195 w 12193149"/>
              <a:gd name="connsiteY203" fmla="*/ 2756632 h 3171710"/>
              <a:gd name="connsiteX204" fmla="*/ 720890 w 12193149"/>
              <a:gd name="connsiteY204" fmla="*/ 2755370 h 3171710"/>
              <a:gd name="connsiteX205" fmla="*/ 710023 w 12193149"/>
              <a:gd name="connsiteY205" fmla="*/ 2749693 h 3171710"/>
              <a:gd name="connsiteX206" fmla="*/ 597940 w 12193149"/>
              <a:gd name="connsiteY206" fmla="*/ 2706835 h 3171710"/>
              <a:gd name="connsiteX207" fmla="*/ 579683 w 12193149"/>
              <a:gd name="connsiteY207" fmla="*/ 2704183 h 3171710"/>
              <a:gd name="connsiteX208" fmla="*/ 572865 w 12193149"/>
              <a:gd name="connsiteY208" fmla="*/ 2704372 h 3171710"/>
              <a:gd name="connsiteX209" fmla="*/ 446247 w 12193149"/>
              <a:gd name="connsiteY209" fmla="*/ 2666342 h 3171710"/>
              <a:gd name="connsiteX210" fmla="*/ 405163 w 12193149"/>
              <a:gd name="connsiteY210" fmla="*/ 2660519 h 3171710"/>
              <a:gd name="connsiteX211" fmla="*/ 293583 w 12193149"/>
              <a:gd name="connsiteY211" fmla="*/ 2639823 h 3171710"/>
              <a:gd name="connsiteX212" fmla="*/ 119529 w 12193149"/>
              <a:gd name="connsiteY212" fmla="*/ 2588018 h 3171710"/>
              <a:gd name="connsiteX213" fmla="*/ 16674 w 12193149"/>
              <a:gd name="connsiteY213" fmla="*/ 2585162 h 3171710"/>
              <a:gd name="connsiteX214" fmla="*/ 1150 w 12193149"/>
              <a:gd name="connsiteY214" fmla="*/ 2579693 h 3171710"/>
              <a:gd name="connsiteX215" fmla="*/ 1148 w 12193149"/>
              <a:gd name="connsiteY215" fmla="*/ 1049184 h 3171710"/>
              <a:gd name="connsiteX216" fmla="*/ 1148 w 12193149"/>
              <a:gd name="connsiteY216" fmla="*/ 0 h 31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317171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B560A-8D1A-35D2-89D6-2733AF3E707B}"/>
              </a:ext>
            </a:extLst>
          </p:cNvPr>
          <p:cNvSpPr/>
          <p:nvPr/>
        </p:nvSpPr>
        <p:spPr>
          <a:xfrm>
            <a:off x="1137036" y="548640"/>
            <a:ext cx="991663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kern="1200" cap="none" spc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Other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8489F-6896-F9B8-AC10-7F32FD94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7"/>
            <a:ext cx="8276026" cy="36851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system will have an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automatic product configurator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allowing users to sort entire part collections with a single click.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physical system will be equipped with an optional addon that allows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automatic sorting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items tossed into a collection bin.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community hub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will exist to share people’s own addons and modifications they have made for the system, allowing for the users themselves to provide extended value to the product.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DB922-3541-8BE5-9D2D-003C4810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3331" cy="7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ariety of tools in a drawer&#10;&#10;AI-generated content may be incorrect.">
            <a:extLst>
              <a:ext uri="{FF2B5EF4-FFF2-40B4-BE49-F238E27FC236}">
                <a16:creationId xmlns:a16="http://schemas.microsoft.com/office/drawing/2014/main" id="{47FDAE97-3D3B-95A2-F771-4DD8881E4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F99122-452A-D975-2C98-18A012356C03}"/>
              </a:ext>
            </a:extLst>
          </p:cNvPr>
          <p:cNvSpPr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Gridfinity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89021-9973-9B69-5020-EACDF660A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Gridfinity is an open-source grid-based system for DIYers and enthusiasts to 3D print custom storage boxes. It has become a vibrant community, and ensuring support for it will add an extra layer of value to the product in the eyes of those who are already motivated to organize their stuff.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804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B06E-CE0A-684C-D334-5381847C1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5CF486-D9E5-4A66-898A-F3D62B81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-5"/>
            <a:ext cx="12193149" cy="220006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  <a:gd name="connsiteX0" fmla="*/ 1148 w 12193149"/>
              <a:gd name="connsiteY0" fmla="*/ 818782 h 3163521"/>
              <a:gd name="connsiteX1" fmla="*/ 12181789 w 12193149"/>
              <a:gd name="connsiteY1" fmla="*/ 0 h 3163521"/>
              <a:gd name="connsiteX2" fmla="*/ 12193149 w 12193149"/>
              <a:gd name="connsiteY2" fmla="*/ 1398521 h 3163521"/>
              <a:gd name="connsiteX3" fmla="*/ 12185986 w 12193149"/>
              <a:gd name="connsiteY3" fmla="*/ 1402971 h 3163521"/>
              <a:gd name="connsiteX4" fmla="*/ 12156363 w 12193149"/>
              <a:gd name="connsiteY4" fmla="*/ 1416148 h 3163521"/>
              <a:gd name="connsiteX5" fmla="*/ 12139215 w 12193149"/>
              <a:gd name="connsiteY5" fmla="*/ 1441961 h 3163521"/>
              <a:gd name="connsiteX6" fmla="*/ 12126327 w 12193149"/>
              <a:gd name="connsiteY6" fmla="*/ 1443472 h 3163521"/>
              <a:gd name="connsiteX7" fmla="*/ 12124007 w 12193149"/>
              <a:gd name="connsiteY7" fmla="*/ 1443576 h 3163521"/>
              <a:gd name="connsiteX8" fmla="*/ 12116854 w 12193149"/>
              <a:gd name="connsiteY8" fmla="*/ 1447390 h 3163521"/>
              <a:gd name="connsiteX9" fmla="*/ 12099497 w 12193149"/>
              <a:gd name="connsiteY9" fmla="*/ 1446921 h 3163521"/>
              <a:gd name="connsiteX10" fmla="*/ 12087073 w 12193149"/>
              <a:gd name="connsiteY10" fmla="*/ 1455123 h 3163521"/>
              <a:gd name="connsiteX11" fmla="*/ 12031073 w 12193149"/>
              <a:gd name="connsiteY11" fmla="*/ 1498791 h 3163521"/>
              <a:gd name="connsiteX12" fmla="*/ 11995833 w 12193149"/>
              <a:gd name="connsiteY12" fmla="*/ 1522240 h 3163521"/>
              <a:gd name="connsiteX13" fmla="*/ 11979717 w 12193149"/>
              <a:gd name="connsiteY13" fmla="*/ 1526943 h 3163521"/>
              <a:gd name="connsiteX14" fmla="*/ 11959046 w 12193149"/>
              <a:gd name="connsiteY14" fmla="*/ 1536340 h 3163521"/>
              <a:gd name="connsiteX15" fmla="*/ 11920454 w 12193149"/>
              <a:gd name="connsiteY15" fmla="*/ 1549665 h 3163521"/>
              <a:gd name="connsiteX16" fmla="*/ 11903656 w 12193149"/>
              <a:gd name="connsiteY16" fmla="*/ 1561208 h 3163521"/>
              <a:gd name="connsiteX17" fmla="*/ 11895048 w 12193149"/>
              <a:gd name="connsiteY17" fmla="*/ 1563573 h 3163521"/>
              <a:gd name="connsiteX18" fmla="*/ 11891968 w 12193149"/>
              <a:gd name="connsiteY18" fmla="*/ 1574511 h 3163521"/>
              <a:gd name="connsiteX19" fmla="*/ 11870776 w 12193149"/>
              <a:gd name="connsiteY19" fmla="*/ 1596598 h 3163521"/>
              <a:gd name="connsiteX20" fmla="*/ 11813376 w 12193149"/>
              <a:gd name="connsiteY20" fmla="*/ 1616441 h 3163521"/>
              <a:gd name="connsiteX21" fmla="*/ 11590693 w 12193149"/>
              <a:gd name="connsiteY21" fmla="*/ 1782559 h 3163521"/>
              <a:gd name="connsiteX22" fmla="*/ 11506817 w 12193149"/>
              <a:gd name="connsiteY22" fmla="*/ 1852405 h 3163521"/>
              <a:gd name="connsiteX23" fmla="*/ 11280332 w 12193149"/>
              <a:gd name="connsiteY23" fmla="*/ 2042353 h 3163521"/>
              <a:gd name="connsiteX24" fmla="*/ 11228309 w 12193149"/>
              <a:gd name="connsiteY24" fmla="*/ 2095018 h 3163521"/>
              <a:gd name="connsiteX25" fmla="*/ 11218087 w 12193149"/>
              <a:gd name="connsiteY25" fmla="*/ 2094743 h 3163521"/>
              <a:gd name="connsiteX26" fmla="*/ 11217184 w 12193149"/>
              <a:gd name="connsiteY26" fmla="*/ 2093800 h 3163521"/>
              <a:gd name="connsiteX27" fmla="*/ 11188885 w 12193149"/>
              <a:gd name="connsiteY27" fmla="*/ 2111165 h 3163521"/>
              <a:gd name="connsiteX28" fmla="*/ 11184501 w 12193149"/>
              <a:gd name="connsiteY28" fmla="*/ 2111307 h 3163521"/>
              <a:gd name="connsiteX29" fmla="*/ 11166854 w 12193149"/>
              <a:gd name="connsiteY29" fmla="*/ 2125394 h 3163521"/>
              <a:gd name="connsiteX30" fmla="*/ 11157311 w 12193149"/>
              <a:gd name="connsiteY30" fmla="*/ 2131196 h 3163521"/>
              <a:gd name="connsiteX31" fmla="*/ 11155496 w 12193149"/>
              <a:gd name="connsiteY31" fmla="*/ 2135879 h 3163521"/>
              <a:gd name="connsiteX32" fmla="*/ 11140961 w 12193149"/>
              <a:gd name="connsiteY32" fmla="*/ 2142897 h 3163521"/>
              <a:gd name="connsiteX33" fmla="*/ 11138961 w 12193149"/>
              <a:gd name="connsiteY33" fmla="*/ 2142554 h 3163521"/>
              <a:gd name="connsiteX34" fmla="*/ 11128208 w 12193149"/>
              <a:gd name="connsiteY34" fmla="*/ 2152614 h 3163521"/>
              <a:gd name="connsiteX35" fmla="*/ 11120691 w 12193149"/>
              <a:gd name="connsiteY35" fmla="*/ 2166206 h 3163521"/>
              <a:gd name="connsiteX36" fmla="*/ 10894683 w 12193149"/>
              <a:gd name="connsiteY36" fmla="*/ 2292181 h 3163521"/>
              <a:gd name="connsiteX37" fmla="*/ 10773300 w 12193149"/>
              <a:gd name="connsiteY37" fmla="*/ 2341973 h 3163521"/>
              <a:gd name="connsiteX38" fmla="*/ 10627668 w 12193149"/>
              <a:gd name="connsiteY38" fmla="*/ 2378011 h 3163521"/>
              <a:gd name="connsiteX39" fmla="*/ 10581895 w 12193149"/>
              <a:gd name="connsiteY39" fmla="*/ 2387471 h 3163521"/>
              <a:gd name="connsiteX40" fmla="*/ 10547790 w 12193149"/>
              <a:gd name="connsiteY40" fmla="*/ 2417205 h 3163521"/>
              <a:gd name="connsiteX41" fmla="*/ 10529643 w 12193149"/>
              <a:gd name="connsiteY41" fmla="*/ 2415689 h 3163521"/>
              <a:gd name="connsiteX42" fmla="*/ 10526446 w 12193149"/>
              <a:gd name="connsiteY42" fmla="*/ 2415193 h 3163521"/>
              <a:gd name="connsiteX43" fmla="*/ 10515129 w 12193149"/>
              <a:gd name="connsiteY43" fmla="*/ 2418319 h 3163521"/>
              <a:gd name="connsiteX44" fmla="*/ 10491735 w 12193149"/>
              <a:gd name="connsiteY44" fmla="*/ 2412938 h 3163521"/>
              <a:gd name="connsiteX45" fmla="*/ 10471418 w 12193149"/>
              <a:gd name="connsiteY45" fmla="*/ 2420475 h 3163521"/>
              <a:gd name="connsiteX46" fmla="*/ 10377042 w 12193149"/>
              <a:gd name="connsiteY46" fmla="*/ 2463380 h 3163521"/>
              <a:gd name="connsiteX47" fmla="*/ 10319338 w 12193149"/>
              <a:gd name="connsiteY47" fmla="*/ 2485003 h 3163521"/>
              <a:gd name="connsiteX48" fmla="*/ 10295467 w 12193149"/>
              <a:gd name="connsiteY48" fmla="*/ 2486861 h 3163521"/>
              <a:gd name="connsiteX49" fmla="*/ 10263443 w 12193149"/>
              <a:gd name="connsiteY49" fmla="*/ 2493730 h 3163521"/>
              <a:gd name="connsiteX50" fmla="*/ 10205418 w 12193149"/>
              <a:gd name="connsiteY50" fmla="*/ 2500931 h 3163521"/>
              <a:gd name="connsiteX51" fmla="*/ 10177759 w 12193149"/>
              <a:gd name="connsiteY51" fmla="*/ 2511725 h 3163521"/>
              <a:gd name="connsiteX52" fmla="*/ 10165070 w 12193149"/>
              <a:gd name="connsiteY52" fmla="*/ 2512521 h 3163521"/>
              <a:gd name="connsiteX53" fmla="*/ 10156308 w 12193149"/>
              <a:gd name="connsiteY53" fmla="*/ 2526269 h 3163521"/>
              <a:gd name="connsiteX54" fmla="*/ 10118267 w 12193149"/>
              <a:gd name="connsiteY54" fmla="*/ 2549924 h 3163521"/>
              <a:gd name="connsiteX55" fmla="*/ 10083317 w 12193149"/>
              <a:gd name="connsiteY55" fmla="*/ 2562078 h 3163521"/>
              <a:gd name="connsiteX56" fmla="*/ 10040388 w 12193149"/>
              <a:gd name="connsiteY56" fmla="*/ 2560414 h 3163521"/>
              <a:gd name="connsiteX57" fmla="*/ 9961167 w 12193149"/>
              <a:gd name="connsiteY57" fmla="*/ 2575929 h 3163521"/>
              <a:gd name="connsiteX58" fmla="*/ 9848940 w 12193149"/>
              <a:gd name="connsiteY58" fmla="*/ 2582697 h 3163521"/>
              <a:gd name="connsiteX59" fmla="*/ 9729457 w 12193149"/>
              <a:gd name="connsiteY59" fmla="*/ 2602904 h 3163521"/>
              <a:gd name="connsiteX60" fmla="*/ 9613704 w 12193149"/>
              <a:gd name="connsiteY60" fmla="*/ 2631153 h 3163521"/>
              <a:gd name="connsiteX61" fmla="*/ 9338590 w 12193149"/>
              <a:gd name="connsiteY61" fmla="*/ 2688075 h 3163521"/>
              <a:gd name="connsiteX62" fmla="*/ 9232518 w 12193149"/>
              <a:gd name="connsiteY62" fmla="*/ 2711931 h 3163521"/>
              <a:gd name="connsiteX63" fmla="*/ 9156690 w 12193149"/>
              <a:gd name="connsiteY63" fmla="*/ 2722010 h 3163521"/>
              <a:gd name="connsiteX64" fmla="*/ 9054601 w 12193149"/>
              <a:gd name="connsiteY64" fmla="*/ 2729537 h 3163521"/>
              <a:gd name="connsiteX65" fmla="*/ 9006634 w 12193149"/>
              <a:gd name="connsiteY65" fmla="*/ 2732822 h 3163521"/>
              <a:gd name="connsiteX66" fmla="*/ 9006349 w 12193149"/>
              <a:gd name="connsiteY66" fmla="*/ 2732582 h 3163521"/>
              <a:gd name="connsiteX67" fmla="*/ 8997380 w 12193149"/>
              <a:gd name="connsiteY67" fmla="*/ 2733793 h 3163521"/>
              <a:gd name="connsiteX68" fmla="*/ 8991542 w 12193149"/>
              <a:gd name="connsiteY68" fmla="*/ 2735854 h 3163521"/>
              <a:gd name="connsiteX69" fmla="*/ 8975485 w 12193149"/>
              <a:gd name="connsiteY69" fmla="*/ 2739080 h 3163521"/>
              <a:gd name="connsiteX70" fmla="*/ 8969159 w 12193149"/>
              <a:gd name="connsiteY70" fmla="*/ 2738380 h 3163521"/>
              <a:gd name="connsiteX71" fmla="*/ 8964196 w 12193149"/>
              <a:gd name="connsiteY71" fmla="*/ 2736155 h 3163521"/>
              <a:gd name="connsiteX72" fmla="*/ 8930136 w 12193149"/>
              <a:gd name="connsiteY72" fmla="*/ 2732967 h 3163521"/>
              <a:gd name="connsiteX73" fmla="*/ 8753592 w 12193149"/>
              <a:gd name="connsiteY73" fmla="*/ 2752199 h 3163521"/>
              <a:gd name="connsiteX74" fmla="*/ 8708995 w 12193149"/>
              <a:gd name="connsiteY74" fmla="*/ 2754300 h 3163521"/>
              <a:gd name="connsiteX75" fmla="*/ 8597219 w 12193149"/>
              <a:gd name="connsiteY75" fmla="*/ 2762872 h 3163521"/>
              <a:gd name="connsiteX76" fmla="*/ 8526378 w 12193149"/>
              <a:gd name="connsiteY76" fmla="*/ 2748030 h 3163521"/>
              <a:gd name="connsiteX77" fmla="*/ 8512131 w 12193149"/>
              <a:gd name="connsiteY77" fmla="*/ 2753945 h 3163521"/>
              <a:gd name="connsiteX78" fmla="*/ 8507315 w 12193149"/>
              <a:gd name="connsiteY78" fmla="*/ 2756946 h 3163521"/>
              <a:gd name="connsiteX79" fmla="*/ 8499116 w 12193149"/>
              <a:gd name="connsiteY79" fmla="*/ 2759684 h 3163521"/>
              <a:gd name="connsiteX80" fmla="*/ 8498742 w 12193149"/>
              <a:gd name="connsiteY80" fmla="*/ 2759505 h 3163521"/>
              <a:gd name="connsiteX81" fmla="*/ 8491397 w 12193149"/>
              <a:gd name="connsiteY81" fmla="*/ 2762555 h 3163521"/>
              <a:gd name="connsiteX82" fmla="*/ 8368330 w 12193149"/>
              <a:gd name="connsiteY82" fmla="*/ 2776597 h 3163521"/>
              <a:gd name="connsiteX83" fmla="*/ 8354947 w 12193149"/>
              <a:gd name="connsiteY83" fmla="*/ 2776791 h 3163521"/>
              <a:gd name="connsiteX84" fmla="*/ 8321252 w 12193149"/>
              <a:gd name="connsiteY84" fmla="*/ 2793369 h 3163521"/>
              <a:gd name="connsiteX85" fmla="*/ 8315581 w 12193149"/>
              <a:gd name="connsiteY85" fmla="*/ 2793695 h 3163521"/>
              <a:gd name="connsiteX86" fmla="*/ 8296322 w 12193149"/>
              <a:gd name="connsiteY86" fmla="*/ 2807590 h 3163521"/>
              <a:gd name="connsiteX87" fmla="*/ 8285424 w 12193149"/>
              <a:gd name="connsiteY87" fmla="*/ 2813413 h 3163521"/>
              <a:gd name="connsiteX88" fmla="*/ 8284298 w 12193149"/>
              <a:gd name="connsiteY88" fmla="*/ 2817856 h 3163521"/>
              <a:gd name="connsiteX89" fmla="*/ 8267224 w 12193149"/>
              <a:gd name="connsiteY89" fmla="*/ 2825031 h 3163521"/>
              <a:gd name="connsiteX90" fmla="*/ 8264525 w 12193149"/>
              <a:gd name="connsiteY90" fmla="*/ 2824801 h 3163521"/>
              <a:gd name="connsiteX91" fmla="*/ 8253181 w 12193149"/>
              <a:gd name="connsiteY91" fmla="*/ 2834644 h 3163521"/>
              <a:gd name="connsiteX92" fmla="*/ 8246982 w 12193149"/>
              <a:gd name="connsiteY92" fmla="*/ 2847636 h 3163521"/>
              <a:gd name="connsiteX93" fmla="*/ 8091420 w 12193149"/>
              <a:gd name="connsiteY93" fmla="*/ 2893797 h 3163521"/>
              <a:gd name="connsiteX94" fmla="*/ 7906555 w 12193149"/>
              <a:gd name="connsiteY94" fmla="*/ 2935770 h 3163521"/>
              <a:gd name="connsiteX95" fmla="*/ 7719893 w 12193149"/>
              <a:gd name="connsiteY95" fmla="*/ 2961485 h 3163521"/>
              <a:gd name="connsiteX96" fmla="*/ 7615495 w 12193149"/>
              <a:gd name="connsiteY96" fmla="*/ 2958014 h 3163521"/>
              <a:gd name="connsiteX97" fmla="*/ 7528691 w 12193149"/>
              <a:gd name="connsiteY97" fmla="*/ 2963842 h 3163521"/>
              <a:gd name="connsiteX98" fmla="*/ 7520719 w 12193149"/>
              <a:gd name="connsiteY98" fmla="*/ 2966395 h 3163521"/>
              <a:gd name="connsiteX99" fmla="*/ 7508559 w 12193149"/>
              <a:gd name="connsiteY99" fmla="*/ 2967730 h 3163521"/>
              <a:gd name="connsiteX100" fmla="*/ 7508188 w 12193149"/>
              <a:gd name="connsiteY100" fmla="*/ 2967403 h 3163521"/>
              <a:gd name="connsiteX101" fmla="*/ 7496943 w 12193149"/>
              <a:gd name="connsiteY101" fmla="*/ 2969355 h 3163521"/>
              <a:gd name="connsiteX102" fmla="*/ 7219707 w 12193149"/>
              <a:gd name="connsiteY102" fmla="*/ 2975462 h 3163521"/>
              <a:gd name="connsiteX103" fmla="*/ 7202249 w 12193149"/>
              <a:gd name="connsiteY103" fmla="*/ 2980012 h 3163521"/>
              <a:gd name="connsiteX104" fmla="*/ 7198152 w 12193149"/>
              <a:gd name="connsiteY104" fmla="*/ 2985370 h 3163521"/>
              <a:gd name="connsiteX105" fmla="*/ 7171956 w 12193149"/>
              <a:gd name="connsiteY105" fmla="*/ 2990018 h 3163521"/>
              <a:gd name="connsiteX106" fmla="*/ 7098136 w 12193149"/>
              <a:gd name="connsiteY106" fmla="*/ 3002246 h 3163521"/>
              <a:gd name="connsiteX107" fmla="*/ 7019644 w 12193149"/>
              <a:gd name="connsiteY107" fmla="*/ 3001872 h 3163521"/>
              <a:gd name="connsiteX108" fmla="*/ 6905294 w 12193149"/>
              <a:gd name="connsiteY108" fmla="*/ 3031378 h 3163521"/>
              <a:gd name="connsiteX109" fmla="*/ 6709370 w 12193149"/>
              <a:gd name="connsiteY109" fmla="*/ 3059333 h 3163521"/>
              <a:gd name="connsiteX110" fmla="*/ 6550602 w 12193149"/>
              <a:gd name="connsiteY110" fmla="*/ 3088109 h 3163521"/>
              <a:gd name="connsiteX111" fmla="*/ 6318708 w 12193149"/>
              <a:gd name="connsiteY111" fmla="*/ 3134909 h 3163521"/>
              <a:gd name="connsiteX112" fmla="*/ 6169822 w 12193149"/>
              <a:gd name="connsiteY112" fmla="*/ 3136996 h 3163521"/>
              <a:gd name="connsiteX113" fmla="*/ 6074996 w 12193149"/>
              <a:gd name="connsiteY113" fmla="*/ 3157458 h 3163521"/>
              <a:gd name="connsiteX114" fmla="*/ 6069677 w 12193149"/>
              <a:gd name="connsiteY114" fmla="*/ 3155921 h 3163521"/>
              <a:gd name="connsiteX115" fmla="*/ 6049786 w 12193149"/>
              <a:gd name="connsiteY115" fmla="*/ 3156604 h 3163521"/>
              <a:gd name="connsiteX116" fmla="*/ 6042433 w 12193149"/>
              <a:gd name="connsiteY116" fmla="*/ 3148255 h 3163521"/>
              <a:gd name="connsiteX117" fmla="*/ 6011238 w 12193149"/>
              <a:gd name="connsiteY117" fmla="*/ 3143162 h 3163521"/>
              <a:gd name="connsiteX118" fmla="*/ 5958523 w 12193149"/>
              <a:gd name="connsiteY118" fmla="*/ 3146806 h 3163521"/>
              <a:gd name="connsiteX119" fmla="*/ 5760067 w 12193149"/>
              <a:gd name="connsiteY119" fmla="*/ 3162498 h 3163521"/>
              <a:gd name="connsiteX120" fmla="*/ 5628108 w 12193149"/>
              <a:gd name="connsiteY120" fmla="*/ 3163521 h 3163521"/>
              <a:gd name="connsiteX121" fmla="*/ 5472054 w 12193149"/>
              <a:gd name="connsiteY121" fmla="*/ 3149501 h 3163521"/>
              <a:gd name="connsiteX122" fmla="*/ 5433909 w 12193149"/>
              <a:gd name="connsiteY122" fmla="*/ 3138248 h 3163521"/>
              <a:gd name="connsiteX123" fmla="*/ 5382817 w 12193149"/>
              <a:gd name="connsiteY123" fmla="*/ 3120546 h 3163521"/>
              <a:gd name="connsiteX124" fmla="*/ 5262912 w 12193149"/>
              <a:gd name="connsiteY124" fmla="*/ 3100129 h 3163521"/>
              <a:gd name="connsiteX125" fmla="*/ 5224109 w 12193149"/>
              <a:gd name="connsiteY125" fmla="*/ 3089005 h 3163521"/>
              <a:gd name="connsiteX126" fmla="*/ 5175808 w 12193149"/>
              <a:gd name="connsiteY126" fmla="*/ 3086015 h 3163521"/>
              <a:gd name="connsiteX127" fmla="*/ 5157702 w 12193149"/>
              <a:gd name="connsiteY127" fmla="*/ 3078792 h 3163521"/>
              <a:gd name="connsiteX128" fmla="*/ 5143747 w 12193149"/>
              <a:gd name="connsiteY128" fmla="*/ 3075392 h 3163521"/>
              <a:gd name="connsiteX129" fmla="*/ 5140744 w 12193149"/>
              <a:gd name="connsiteY129" fmla="*/ 3073291 h 3163521"/>
              <a:gd name="connsiteX130" fmla="*/ 5122807 w 12193149"/>
              <a:gd name="connsiteY130" fmla="*/ 3062438 h 3163521"/>
              <a:gd name="connsiteX131" fmla="*/ 5066938 w 12193149"/>
              <a:gd name="connsiteY131" fmla="*/ 3069009 h 3163521"/>
              <a:gd name="connsiteX132" fmla="*/ 5012662 w 12193149"/>
              <a:gd name="connsiteY132" fmla="*/ 3052628 h 3163521"/>
              <a:gd name="connsiteX133" fmla="*/ 4841589 w 12193149"/>
              <a:gd name="connsiteY133" fmla="*/ 3028611 h 3163521"/>
              <a:gd name="connsiteX134" fmla="*/ 4763595 w 12193149"/>
              <a:gd name="connsiteY134" fmla="*/ 3000843 h 3163521"/>
              <a:gd name="connsiteX135" fmla="*/ 4724334 w 12193149"/>
              <a:gd name="connsiteY135" fmla="*/ 2991829 h 3163521"/>
              <a:gd name="connsiteX136" fmla="*/ 4722324 w 12193149"/>
              <a:gd name="connsiteY136" fmla="*/ 2991080 h 3163521"/>
              <a:gd name="connsiteX137" fmla="*/ 4723259 w 12193149"/>
              <a:gd name="connsiteY137" fmla="*/ 2990869 h 3163521"/>
              <a:gd name="connsiteX138" fmla="*/ 4718350 w 12193149"/>
              <a:gd name="connsiteY138" fmla="*/ 2989599 h 3163521"/>
              <a:gd name="connsiteX139" fmla="*/ 4722324 w 12193149"/>
              <a:gd name="connsiteY139" fmla="*/ 2991080 h 3163521"/>
              <a:gd name="connsiteX140" fmla="*/ 4716674 w 12193149"/>
              <a:gd name="connsiteY140" fmla="*/ 2992355 h 3163521"/>
              <a:gd name="connsiteX141" fmla="*/ 4516962 w 12193149"/>
              <a:gd name="connsiteY141" fmla="*/ 2982453 h 3163521"/>
              <a:gd name="connsiteX142" fmla="*/ 4429691 w 12193149"/>
              <a:gd name="connsiteY142" fmla="*/ 2971802 h 3163521"/>
              <a:gd name="connsiteX143" fmla="*/ 4364023 w 12193149"/>
              <a:gd name="connsiteY143" fmla="*/ 2970456 h 3163521"/>
              <a:gd name="connsiteX144" fmla="*/ 4318114 w 12193149"/>
              <a:gd name="connsiteY144" fmla="*/ 2977071 h 3163521"/>
              <a:gd name="connsiteX145" fmla="*/ 4316258 w 12193149"/>
              <a:gd name="connsiteY145" fmla="*/ 2975730 h 3163521"/>
              <a:gd name="connsiteX146" fmla="*/ 4296292 w 12193149"/>
              <a:gd name="connsiteY146" fmla="*/ 2973851 h 3163521"/>
              <a:gd name="connsiteX147" fmla="*/ 4291212 w 12193149"/>
              <a:gd name="connsiteY147" fmla="*/ 2976768 h 3163521"/>
              <a:gd name="connsiteX148" fmla="*/ 4277290 w 12193149"/>
              <a:gd name="connsiteY148" fmla="*/ 2976522 h 3163521"/>
              <a:gd name="connsiteX149" fmla="*/ 4249265 w 12193149"/>
              <a:gd name="connsiteY149" fmla="*/ 2978846 h 3163521"/>
              <a:gd name="connsiteX150" fmla="*/ 4203199 w 12193149"/>
              <a:gd name="connsiteY150" fmla="*/ 2976051 h 3163521"/>
              <a:gd name="connsiteX151" fmla="*/ 4202893 w 12193149"/>
              <a:gd name="connsiteY151" fmla="*/ 2974792 h 3163521"/>
              <a:gd name="connsiteX152" fmla="*/ 4192396 w 12193149"/>
              <a:gd name="connsiteY152" fmla="*/ 2969158 h 3163521"/>
              <a:gd name="connsiteX153" fmla="*/ 4143893 w 12193149"/>
              <a:gd name="connsiteY153" fmla="*/ 2953293 h 3163521"/>
              <a:gd name="connsiteX154" fmla="*/ 4084245 w 12193149"/>
              <a:gd name="connsiteY154" fmla="*/ 2926760 h 3163521"/>
              <a:gd name="connsiteX155" fmla="*/ 4075694 w 12193149"/>
              <a:gd name="connsiteY155" fmla="*/ 2925925 h 3163521"/>
              <a:gd name="connsiteX156" fmla="*/ 4075575 w 12193149"/>
              <a:gd name="connsiteY156" fmla="*/ 2925626 h 3163521"/>
              <a:gd name="connsiteX157" fmla="*/ 4066658 w 12193149"/>
              <a:gd name="connsiteY157" fmla="*/ 2924182 h 3163521"/>
              <a:gd name="connsiteX158" fmla="*/ 4060102 w 12193149"/>
              <a:gd name="connsiteY158" fmla="*/ 2924400 h 3163521"/>
              <a:gd name="connsiteX159" fmla="*/ 4043512 w 12193149"/>
              <a:gd name="connsiteY159" fmla="*/ 2922779 h 3163521"/>
              <a:gd name="connsiteX160" fmla="*/ 4038145 w 12193149"/>
              <a:gd name="connsiteY160" fmla="*/ 2920345 h 3163521"/>
              <a:gd name="connsiteX161" fmla="*/ 4036511 w 12193149"/>
              <a:gd name="connsiteY161" fmla="*/ 2916678 h 3163521"/>
              <a:gd name="connsiteX162" fmla="*/ 4034926 w 12193149"/>
              <a:gd name="connsiteY162" fmla="*/ 2916913 h 3163521"/>
              <a:gd name="connsiteX163" fmla="*/ 4005686 w 12193149"/>
              <a:gd name="connsiteY163" fmla="*/ 2904345 h 3163521"/>
              <a:gd name="connsiteX164" fmla="*/ 3937994 w 12193149"/>
              <a:gd name="connsiteY164" fmla="*/ 2886888 h 3163521"/>
              <a:gd name="connsiteX165" fmla="*/ 3898423 w 12193149"/>
              <a:gd name="connsiteY165" fmla="*/ 2881233 h 3163521"/>
              <a:gd name="connsiteX166" fmla="*/ 3790908 w 12193149"/>
              <a:gd name="connsiteY166" fmla="*/ 2860995 h 3163521"/>
              <a:gd name="connsiteX167" fmla="*/ 3683661 w 12193149"/>
              <a:gd name="connsiteY167" fmla="*/ 2837072 h 3163521"/>
              <a:gd name="connsiteX168" fmla="*/ 3611183 w 12193149"/>
              <a:gd name="connsiteY168" fmla="*/ 2804801 h 3163521"/>
              <a:gd name="connsiteX169" fmla="*/ 3605003 w 12193149"/>
              <a:gd name="connsiteY169" fmla="*/ 2806163 h 3163521"/>
              <a:gd name="connsiteX170" fmla="*/ 3595884 w 12193149"/>
              <a:gd name="connsiteY170" fmla="*/ 2806327 h 3163521"/>
              <a:gd name="connsiteX171" fmla="*/ 3595649 w 12193149"/>
              <a:gd name="connsiteY171" fmla="*/ 2806058 h 3163521"/>
              <a:gd name="connsiteX172" fmla="*/ 3587126 w 12193149"/>
              <a:gd name="connsiteY172" fmla="*/ 2806748 h 3163521"/>
              <a:gd name="connsiteX173" fmla="*/ 3537283 w 12193149"/>
              <a:gd name="connsiteY173" fmla="*/ 2797049 h 3163521"/>
              <a:gd name="connsiteX174" fmla="*/ 3474371 w 12193149"/>
              <a:gd name="connsiteY174" fmla="*/ 2793388 h 3163521"/>
              <a:gd name="connsiteX175" fmla="*/ 3401876 w 12193149"/>
              <a:gd name="connsiteY175" fmla="*/ 2781340 h 3163521"/>
              <a:gd name="connsiteX176" fmla="*/ 3365036 w 12193149"/>
              <a:gd name="connsiteY176" fmla="*/ 2798292 h 3163521"/>
              <a:gd name="connsiteX177" fmla="*/ 3345174 w 12193149"/>
              <a:gd name="connsiteY177" fmla="*/ 2799974 h 3163521"/>
              <a:gd name="connsiteX178" fmla="*/ 3342846 w 12193149"/>
              <a:gd name="connsiteY178" fmla="*/ 2798999 h 3163521"/>
              <a:gd name="connsiteX179" fmla="*/ 3263504 w 12193149"/>
              <a:gd name="connsiteY179" fmla="*/ 2804876 h 3163521"/>
              <a:gd name="connsiteX180" fmla="*/ 3143704 w 12193149"/>
              <a:gd name="connsiteY180" fmla="*/ 2812651 h 3163521"/>
              <a:gd name="connsiteX181" fmla="*/ 3031439 w 12193149"/>
              <a:gd name="connsiteY181" fmla="*/ 2815294 h 3163521"/>
              <a:gd name="connsiteX182" fmla="*/ 2782717 w 12193149"/>
              <a:gd name="connsiteY182" fmla="*/ 2837115 h 3163521"/>
              <a:gd name="connsiteX183" fmla="*/ 2647675 w 12193149"/>
              <a:gd name="connsiteY183" fmla="*/ 2847651 h 3163521"/>
              <a:gd name="connsiteX184" fmla="*/ 2569176 w 12193149"/>
              <a:gd name="connsiteY184" fmla="*/ 2821410 h 3163521"/>
              <a:gd name="connsiteX185" fmla="*/ 2444403 w 12193149"/>
              <a:gd name="connsiteY185" fmla="*/ 2835311 h 3163521"/>
              <a:gd name="connsiteX186" fmla="*/ 2316260 w 12193149"/>
              <a:gd name="connsiteY186" fmla="*/ 2843778 h 3163521"/>
              <a:gd name="connsiteX187" fmla="*/ 2209726 w 12193149"/>
              <a:gd name="connsiteY187" fmla="*/ 2838545 h 3163521"/>
              <a:gd name="connsiteX188" fmla="*/ 2095813 w 12193149"/>
              <a:gd name="connsiteY188" fmla="*/ 2821834 h 3163521"/>
              <a:gd name="connsiteX189" fmla="*/ 1998504 w 12193149"/>
              <a:gd name="connsiteY189" fmla="*/ 2813814 h 3163521"/>
              <a:gd name="connsiteX190" fmla="*/ 1929320 w 12193149"/>
              <a:gd name="connsiteY190" fmla="*/ 2835759 h 3163521"/>
              <a:gd name="connsiteX191" fmla="*/ 1922798 w 12193149"/>
              <a:gd name="connsiteY191" fmla="*/ 2830928 h 3163521"/>
              <a:gd name="connsiteX192" fmla="*/ 1874228 w 12193149"/>
              <a:gd name="connsiteY192" fmla="*/ 2832523 h 3163521"/>
              <a:gd name="connsiteX193" fmla="*/ 1787803 w 12193149"/>
              <a:gd name="connsiteY193" fmla="*/ 2860145 h 3163521"/>
              <a:gd name="connsiteX194" fmla="*/ 1739352 w 12193149"/>
              <a:gd name="connsiteY194" fmla="*/ 2855094 h 3163521"/>
              <a:gd name="connsiteX195" fmla="*/ 1676219 w 12193149"/>
              <a:gd name="connsiteY195" fmla="*/ 2838745 h 3163521"/>
              <a:gd name="connsiteX196" fmla="*/ 1609817 w 12193149"/>
              <a:gd name="connsiteY196" fmla="*/ 2831848 h 3163521"/>
              <a:gd name="connsiteX197" fmla="*/ 1497258 w 12193149"/>
              <a:gd name="connsiteY197" fmla="*/ 2806258 h 3163521"/>
              <a:gd name="connsiteX198" fmla="*/ 1151127 w 12193149"/>
              <a:gd name="connsiteY198" fmla="*/ 2756823 h 3163521"/>
              <a:gd name="connsiteX199" fmla="*/ 859417 w 12193149"/>
              <a:gd name="connsiteY199" fmla="*/ 2747390 h 3163521"/>
              <a:gd name="connsiteX200" fmla="*/ 838688 w 12193149"/>
              <a:gd name="connsiteY200" fmla="*/ 2748603 h 3163521"/>
              <a:gd name="connsiteX201" fmla="*/ 817957 w 12193149"/>
              <a:gd name="connsiteY201" fmla="*/ 2746639 h 3163521"/>
              <a:gd name="connsiteX202" fmla="*/ 812654 w 12193149"/>
              <a:gd name="connsiteY202" fmla="*/ 2749533 h 3163521"/>
              <a:gd name="connsiteX203" fmla="*/ 721195 w 12193149"/>
              <a:gd name="connsiteY203" fmla="*/ 2748443 h 3163521"/>
              <a:gd name="connsiteX204" fmla="*/ 720890 w 12193149"/>
              <a:gd name="connsiteY204" fmla="*/ 2747181 h 3163521"/>
              <a:gd name="connsiteX205" fmla="*/ 710023 w 12193149"/>
              <a:gd name="connsiteY205" fmla="*/ 2741504 h 3163521"/>
              <a:gd name="connsiteX206" fmla="*/ 597940 w 12193149"/>
              <a:gd name="connsiteY206" fmla="*/ 2698646 h 3163521"/>
              <a:gd name="connsiteX207" fmla="*/ 579683 w 12193149"/>
              <a:gd name="connsiteY207" fmla="*/ 2695994 h 3163521"/>
              <a:gd name="connsiteX208" fmla="*/ 572865 w 12193149"/>
              <a:gd name="connsiteY208" fmla="*/ 2696183 h 3163521"/>
              <a:gd name="connsiteX209" fmla="*/ 446247 w 12193149"/>
              <a:gd name="connsiteY209" fmla="*/ 2658153 h 3163521"/>
              <a:gd name="connsiteX210" fmla="*/ 405163 w 12193149"/>
              <a:gd name="connsiteY210" fmla="*/ 2652330 h 3163521"/>
              <a:gd name="connsiteX211" fmla="*/ 293583 w 12193149"/>
              <a:gd name="connsiteY211" fmla="*/ 2631634 h 3163521"/>
              <a:gd name="connsiteX212" fmla="*/ 119529 w 12193149"/>
              <a:gd name="connsiteY212" fmla="*/ 2579829 h 3163521"/>
              <a:gd name="connsiteX213" fmla="*/ 16674 w 12193149"/>
              <a:gd name="connsiteY213" fmla="*/ 2576973 h 3163521"/>
              <a:gd name="connsiteX214" fmla="*/ 1150 w 12193149"/>
              <a:gd name="connsiteY214" fmla="*/ 2571504 h 3163521"/>
              <a:gd name="connsiteX215" fmla="*/ 1148 w 12193149"/>
              <a:gd name="connsiteY215" fmla="*/ 1040995 h 3163521"/>
              <a:gd name="connsiteX216" fmla="*/ 1148 w 12193149"/>
              <a:gd name="connsiteY216" fmla="*/ 818782 h 3163521"/>
              <a:gd name="connsiteX0" fmla="*/ 1148 w 12193149"/>
              <a:gd name="connsiteY0" fmla="*/ 0 h 3171710"/>
              <a:gd name="connsiteX1" fmla="*/ 12181789 w 12193149"/>
              <a:gd name="connsiteY1" fmla="*/ 8189 h 3171710"/>
              <a:gd name="connsiteX2" fmla="*/ 12193149 w 12193149"/>
              <a:gd name="connsiteY2" fmla="*/ 1406710 h 3171710"/>
              <a:gd name="connsiteX3" fmla="*/ 12185986 w 12193149"/>
              <a:gd name="connsiteY3" fmla="*/ 1411160 h 3171710"/>
              <a:gd name="connsiteX4" fmla="*/ 12156363 w 12193149"/>
              <a:gd name="connsiteY4" fmla="*/ 1424337 h 3171710"/>
              <a:gd name="connsiteX5" fmla="*/ 12139215 w 12193149"/>
              <a:gd name="connsiteY5" fmla="*/ 1450150 h 3171710"/>
              <a:gd name="connsiteX6" fmla="*/ 12126327 w 12193149"/>
              <a:gd name="connsiteY6" fmla="*/ 1451661 h 3171710"/>
              <a:gd name="connsiteX7" fmla="*/ 12124007 w 12193149"/>
              <a:gd name="connsiteY7" fmla="*/ 1451765 h 3171710"/>
              <a:gd name="connsiteX8" fmla="*/ 12116854 w 12193149"/>
              <a:gd name="connsiteY8" fmla="*/ 1455579 h 3171710"/>
              <a:gd name="connsiteX9" fmla="*/ 12099497 w 12193149"/>
              <a:gd name="connsiteY9" fmla="*/ 1455110 h 3171710"/>
              <a:gd name="connsiteX10" fmla="*/ 12087073 w 12193149"/>
              <a:gd name="connsiteY10" fmla="*/ 1463312 h 3171710"/>
              <a:gd name="connsiteX11" fmla="*/ 12031073 w 12193149"/>
              <a:gd name="connsiteY11" fmla="*/ 1506980 h 3171710"/>
              <a:gd name="connsiteX12" fmla="*/ 11995833 w 12193149"/>
              <a:gd name="connsiteY12" fmla="*/ 1530429 h 3171710"/>
              <a:gd name="connsiteX13" fmla="*/ 11979717 w 12193149"/>
              <a:gd name="connsiteY13" fmla="*/ 1535132 h 3171710"/>
              <a:gd name="connsiteX14" fmla="*/ 11959046 w 12193149"/>
              <a:gd name="connsiteY14" fmla="*/ 1544529 h 3171710"/>
              <a:gd name="connsiteX15" fmla="*/ 11920454 w 12193149"/>
              <a:gd name="connsiteY15" fmla="*/ 1557854 h 3171710"/>
              <a:gd name="connsiteX16" fmla="*/ 11903656 w 12193149"/>
              <a:gd name="connsiteY16" fmla="*/ 1569397 h 3171710"/>
              <a:gd name="connsiteX17" fmla="*/ 11895048 w 12193149"/>
              <a:gd name="connsiteY17" fmla="*/ 1571762 h 3171710"/>
              <a:gd name="connsiteX18" fmla="*/ 11891968 w 12193149"/>
              <a:gd name="connsiteY18" fmla="*/ 1582700 h 3171710"/>
              <a:gd name="connsiteX19" fmla="*/ 11870776 w 12193149"/>
              <a:gd name="connsiteY19" fmla="*/ 1604787 h 3171710"/>
              <a:gd name="connsiteX20" fmla="*/ 11813376 w 12193149"/>
              <a:gd name="connsiteY20" fmla="*/ 1624630 h 3171710"/>
              <a:gd name="connsiteX21" fmla="*/ 11590693 w 12193149"/>
              <a:gd name="connsiteY21" fmla="*/ 1790748 h 3171710"/>
              <a:gd name="connsiteX22" fmla="*/ 11506817 w 12193149"/>
              <a:gd name="connsiteY22" fmla="*/ 1860594 h 3171710"/>
              <a:gd name="connsiteX23" fmla="*/ 11280332 w 12193149"/>
              <a:gd name="connsiteY23" fmla="*/ 2050542 h 3171710"/>
              <a:gd name="connsiteX24" fmla="*/ 11228309 w 12193149"/>
              <a:gd name="connsiteY24" fmla="*/ 2103207 h 3171710"/>
              <a:gd name="connsiteX25" fmla="*/ 11218087 w 12193149"/>
              <a:gd name="connsiteY25" fmla="*/ 2102932 h 3171710"/>
              <a:gd name="connsiteX26" fmla="*/ 11217184 w 12193149"/>
              <a:gd name="connsiteY26" fmla="*/ 2101989 h 3171710"/>
              <a:gd name="connsiteX27" fmla="*/ 11188885 w 12193149"/>
              <a:gd name="connsiteY27" fmla="*/ 2119354 h 3171710"/>
              <a:gd name="connsiteX28" fmla="*/ 11184501 w 12193149"/>
              <a:gd name="connsiteY28" fmla="*/ 2119496 h 3171710"/>
              <a:gd name="connsiteX29" fmla="*/ 11166854 w 12193149"/>
              <a:gd name="connsiteY29" fmla="*/ 2133583 h 3171710"/>
              <a:gd name="connsiteX30" fmla="*/ 11157311 w 12193149"/>
              <a:gd name="connsiteY30" fmla="*/ 2139385 h 3171710"/>
              <a:gd name="connsiteX31" fmla="*/ 11155496 w 12193149"/>
              <a:gd name="connsiteY31" fmla="*/ 2144068 h 3171710"/>
              <a:gd name="connsiteX32" fmla="*/ 11140961 w 12193149"/>
              <a:gd name="connsiteY32" fmla="*/ 2151086 h 3171710"/>
              <a:gd name="connsiteX33" fmla="*/ 11138961 w 12193149"/>
              <a:gd name="connsiteY33" fmla="*/ 2150743 h 3171710"/>
              <a:gd name="connsiteX34" fmla="*/ 11128208 w 12193149"/>
              <a:gd name="connsiteY34" fmla="*/ 2160803 h 3171710"/>
              <a:gd name="connsiteX35" fmla="*/ 11120691 w 12193149"/>
              <a:gd name="connsiteY35" fmla="*/ 2174395 h 3171710"/>
              <a:gd name="connsiteX36" fmla="*/ 10894683 w 12193149"/>
              <a:gd name="connsiteY36" fmla="*/ 2300370 h 3171710"/>
              <a:gd name="connsiteX37" fmla="*/ 10773300 w 12193149"/>
              <a:gd name="connsiteY37" fmla="*/ 2350162 h 3171710"/>
              <a:gd name="connsiteX38" fmla="*/ 10627668 w 12193149"/>
              <a:gd name="connsiteY38" fmla="*/ 2386200 h 3171710"/>
              <a:gd name="connsiteX39" fmla="*/ 10581895 w 12193149"/>
              <a:gd name="connsiteY39" fmla="*/ 2395660 h 3171710"/>
              <a:gd name="connsiteX40" fmla="*/ 10547790 w 12193149"/>
              <a:gd name="connsiteY40" fmla="*/ 2425394 h 3171710"/>
              <a:gd name="connsiteX41" fmla="*/ 10529643 w 12193149"/>
              <a:gd name="connsiteY41" fmla="*/ 2423878 h 3171710"/>
              <a:gd name="connsiteX42" fmla="*/ 10526446 w 12193149"/>
              <a:gd name="connsiteY42" fmla="*/ 2423382 h 3171710"/>
              <a:gd name="connsiteX43" fmla="*/ 10515129 w 12193149"/>
              <a:gd name="connsiteY43" fmla="*/ 2426508 h 3171710"/>
              <a:gd name="connsiteX44" fmla="*/ 10491735 w 12193149"/>
              <a:gd name="connsiteY44" fmla="*/ 2421127 h 3171710"/>
              <a:gd name="connsiteX45" fmla="*/ 10471418 w 12193149"/>
              <a:gd name="connsiteY45" fmla="*/ 2428664 h 3171710"/>
              <a:gd name="connsiteX46" fmla="*/ 10377042 w 12193149"/>
              <a:gd name="connsiteY46" fmla="*/ 2471569 h 3171710"/>
              <a:gd name="connsiteX47" fmla="*/ 10319338 w 12193149"/>
              <a:gd name="connsiteY47" fmla="*/ 2493192 h 3171710"/>
              <a:gd name="connsiteX48" fmla="*/ 10295467 w 12193149"/>
              <a:gd name="connsiteY48" fmla="*/ 2495050 h 3171710"/>
              <a:gd name="connsiteX49" fmla="*/ 10263443 w 12193149"/>
              <a:gd name="connsiteY49" fmla="*/ 2501919 h 3171710"/>
              <a:gd name="connsiteX50" fmla="*/ 10205418 w 12193149"/>
              <a:gd name="connsiteY50" fmla="*/ 2509120 h 3171710"/>
              <a:gd name="connsiteX51" fmla="*/ 10177759 w 12193149"/>
              <a:gd name="connsiteY51" fmla="*/ 2519914 h 3171710"/>
              <a:gd name="connsiteX52" fmla="*/ 10165070 w 12193149"/>
              <a:gd name="connsiteY52" fmla="*/ 2520710 h 3171710"/>
              <a:gd name="connsiteX53" fmla="*/ 10156308 w 12193149"/>
              <a:gd name="connsiteY53" fmla="*/ 2534458 h 3171710"/>
              <a:gd name="connsiteX54" fmla="*/ 10118267 w 12193149"/>
              <a:gd name="connsiteY54" fmla="*/ 2558113 h 3171710"/>
              <a:gd name="connsiteX55" fmla="*/ 10083317 w 12193149"/>
              <a:gd name="connsiteY55" fmla="*/ 2570267 h 3171710"/>
              <a:gd name="connsiteX56" fmla="*/ 10040388 w 12193149"/>
              <a:gd name="connsiteY56" fmla="*/ 2568603 h 3171710"/>
              <a:gd name="connsiteX57" fmla="*/ 9961167 w 12193149"/>
              <a:gd name="connsiteY57" fmla="*/ 2584118 h 3171710"/>
              <a:gd name="connsiteX58" fmla="*/ 9848940 w 12193149"/>
              <a:gd name="connsiteY58" fmla="*/ 2590886 h 3171710"/>
              <a:gd name="connsiteX59" fmla="*/ 9729457 w 12193149"/>
              <a:gd name="connsiteY59" fmla="*/ 2611093 h 3171710"/>
              <a:gd name="connsiteX60" fmla="*/ 9613704 w 12193149"/>
              <a:gd name="connsiteY60" fmla="*/ 2639342 h 3171710"/>
              <a:gd name="connsiteX61" fmla="*/ 9338590 w 12193149"/>
              <a:gd name="connsiteY61" fmla="*/ 2696264 h 3171710"/>
              <a:gd name="connsiteX62" fmla="*/ 9232518 w 12193149"/>
              <a:gd name="connsiteY62" fmla="*/ 2720120 h 3171710"/>
              <a:gd name="connsiteX63" fmla="*/ 9156690 w 12193149"/>
              <a:gd name="connsiteY63" fmla="*/ 2730199 h 3171710"/>
              <a:gd name="connsiteX64" fmla="*/ 9054601 w 12193149"/>
              <a:gd name="connsiteY64" fmla="*/ 2737726 h 3171710"/>
              <a:gd name="connsiteX65" fmla="*/ 9006634 w 12193149"/>
              <a:gd name="connsiteY65" fmla="*/ 2741011 h 3171710"/>
              <a:gd name="connsiteX66" fmla="*/ 9006349 w 12193149"/>
              <a:gd name="connsiteY66" fmla="*/ 2740771 h 3171710"/>
              <a:gd name="connsiteX67" fmla="*/ 8997380 w 12193149"/>
              <a:gd name="connsiteY67" fmla="*/ 2741982 h 3171710"/>
              <a:gd name="connsiteX68" fmla="*/ 8991542 w 12193149"/>
              <a:gd name="connsiteY68" fmla="*/ 2744043 h 3171710"/>
              <a:gd name="connsiteX69" fmla="*/ 8975485 w 12193149"/>
              <a:gd name="connsiteY69" fmla="*/ 2747269 h 3171710"/>
              <a:gd name="connsiteX70" fmla="*/ 8969159 w 12193149"/>
              <a:gd name="connsiteY70" fmla="*/ 2746569 h 3171710"/>
              <a:gd name="connsiteX71" fmla="*/ 8964196 w 12193149"/>
              <a:gd name="connsiteY71" fmla="*/ 2744344 h 3171710"/>
              <a:gd name="connsiteX72" fmla="*/ 8930136 w 12193149"/>
              <a:gd name="connsiteY72" fmla="*/ 2741156 h 3171710"/>
              <a:gd name="connsiteX73" fmla="*/ 8753592 w 12193149"/>
              <a:gd name="connsiteY73" fmla="*/ 2760388 h 3171710"/>
              <a:gd name="connsiteX74" fmla="*/ 8708995 w 12193149"/>
              <a:gd name="connsiteY74" fmla="*/ 2762489 h 3171710"/>
              <a:gd name="connsiteX75" fmla="*/ 8597219 w 12193149"/>
              <a:gd name="connsiteY75" fmla="*/ 2771061 h 3171710"/>
              <a:gd name="connsiteX76" fmla="*/ 8526378 w 12193149"/>
              <a:gd name="connsiteY76" fmla="*/ 2756219 h 3171710"/>
              <a:gd name="connsiteX77" fmla="*/ 8512131 w 12193149"/>
              <a:gd name="connsiteY77" fmla="*/ 2762134 h 3171710"/>
              <a:gd name="connsiteX78" fmla="*/ 8507315 w 12193149"/>
              <a:gd name="connsiteY78" fmla="*/ 2765135 h 3171710"/>
              <a:gd name="connsiteX79" fmla="*/ 8499116 w 12193149"/>
              <a:gd name="connsiteY79" fmla="*/ 2767873 h 3171710"/>
              <a:gd name="connsiteX80" fmla="*/ 8498742 w 12193149"/>
              <a:gd name="connsiteY80" fmla="*/ 2767694 h 3171710"/>
              <a:gd name="connsiteX81" fmla="*/ 8491397 w 12193149"/>
              <a:gd name="connsiteY81" fmla="*/ 2770744 h 3171710"/>
              <a:gd name="connsiteX82" fmla="*/ 8368330 w 12193149"/>
              <a:gd name="connsiteY82" fmla="*/ 2784786 h 3171710"/>
              <a:gd name="connsiteX83" fmla="*/ 8354947 w 12193149"/>
              <a:gd name="connsiteY83" fmla="*/ 2784980 h 3171710"/>
              <a:gd name="connsiteX84" fmla="*/ 8321252 w 12193149"/>
              <a:gd name="connsiteY84" fmla="*/ 2801558 h 3171710"/>
              <a:gd name="connsiteX85" fmla="*/ 8315581 w 12193149"/>
              <a:gd name="connsiteY85" fmla="*/ 2801884 h 3171710"/>
              <a:gd name="connsiteX86" fmla="*/ 8296322 w 12193149"/>
              <a:gd name="connsiteY86" fmla="*/ 2815779 h 3171710"/>
              <a:gd name="connsiteX87" fmla="*/ 8285424 w 12193149"/>
              <a:gd name="connsiteY87" fmla="*/ 2821602 h 3171710"/>
              <a:gd name="connsiteX88" fmla="*/ 8284298 w 12193149"/>
              <a:gd name="connsiteY88" fmla="*/ 2826045 h 3171710"/>
              <a:gd name="connsiteX89" fmla="*/ 8267224 w 12193149"/>
              <a:gd name="connsiteY89" fmla="*/ 2833220 h 3171710"/>
              <a:gd name="connsiteX90" fmla="*/ 8264525 w 12193149"/>
              <a:gd name="connsiteY90" fmla="*/ 2832990 h 3171710"/>
              <a:gd name="connsiteX91" fmla="*/ 8253181 w 12193149"/>
              <a:gd name="connsiteY91" fmla="*/ 2842833 h 3171710"/>
              <a:gd name="connsiteX92" fmla="*/ 8246982 w 12193149"/>
              <a:gd name="connsiteY92" fmla="*/ 2855825 h 3171710"/>
              <a:gd name="connsiteX93" fmla="*/ 8091420 w 12193149"/>
              <a:gd name="connsiteY93" fmla="*/ 2901986 h 3171710"/>
              <a:gd name="connsiteX94" fmla="*/ 7906555 w 12193149"/>
              <a:gd name="connsiteY94" fmla="*/ 2943959 h 3171710"/>
              <a:gd name="connsiteX95" fmla="*/ 7719893 w 12193149"/>
              <a:gd name="connsiteY95" fmla="*/ 2969674 h 3171710"/>
              <a:gd name="connsiteX96" fmla="*/ 7615495 w 12193149"/>
              <a:gd name="connsiteY96" fmla="*/ 2966203 h 3171710"/>
              <a:gd name="connsiteX97" fmla="*/ 7528691 w 12193149"/>
              <a:gd name="connsiteY97" fmla="*/ 2972031 h 3171710"/>
              <a:gd name="connsiteX98" fmla="*/ 7520719 w 12193149"/>
              <a:gd name="connsiteY98" fmla="*/ 2974584 h 3171710"/>
              <a:gd name="connsiteX99" fmla="*/ 7508559 w 12193149"/>
              <a:gd name="connsiteY99" fmla="*/ 2975919 h 3171710"/>
              <a:gd name="connsiteX100" fmla="*/ 7508188 w 12193149"/>
              <a:gd name="connsiteY100" fmla="*/ 2975592 h 3171710"/>
              <a:gd name="connsiteX101" fmla="*/ 7496943 w 12193149"/>
              <a:gd name="connsiteY101" fmla="*/ 2977544 h 3171710"/>
              <a:gd name="connsiteX102" fmla="*/ 7219707 w 12193149"/>
              <a:gd name="connsiteY102" fmla="*/ 2983651 h 3171710"/>
              <a:gd name="connsiteX103" fmla="*/ 7202249 w 12193149"/>
              <a:gd name="connsiteY103" fmla="*/ 2988201 h 3171710"/>
              <a:gd name="connsiteX104" fmla="*/ 7198152 w 12193149"/>
              <a:gd name="connsiteY104" fmla="*/ 2993559 h 3171710"/>
              <a:gd name="connsiteX105" fmla="*/ 7171956 w 12193149"/>
              <a:gd name="connsiteY105" fmla="*/ 2998207 h 3171710"/>
              <a:gd name="connsiteX106" fmla="*/ 7098136 w 12193149"/>
              <a:gd name="connsiteY106" fmla="*/ 3010435 h 3171710"/>
              <a:gd name="connsiteX107" fmla="*/ 7019644 w 12193149"/>
              <a:gd name="connsiteY107" fmla="*/ 3010061 h 3171710"/>
              <a:gd name="connsiteX108" fmla="*/ 6905294 w 12193149"/>
              <a:gd name="connsiteY108" fmla="*/ 3039567 h 3171710"/>
              <a:gd name="connsiteX109" fmla="*/ 6709370 w 12193149"/>
              <a:gd name="connsiteY109" fmla="*/ 3067522 h 3171710"/>
              <a:gd name="connsiteX110" fmla="*/ 6550602 w 12193149"/>
              <a:gd name="connsiteY110" fmla="*/ 3096298 h 3171710"/>
              <a:gd name="connsiteX111" fmla="*/ 6318708 w 12193149"/>
              <a:gd name="connsiteY111" fmla="*/ 3143098 h 3171710"/>
              <a:gd name="connsiteX112" fmla="*/ 6169822 w 12193149"/>
              <a:gd name="connsiteY112" fmla="*/ 3145185 h 3171710"/>
              <a:gd name="connsiteX113" fmla="*/ 6074996 w 12193149"/>
              <a:gd name="connsiteY113" fmla="*/ 3165647 h 3171710"/>
              <a:gd name="connsiteX114" fmla="*/ 6069677 w 12193149"/>
              <a:gd name="connsiteY114" fmla="*/ 3164110 h 3171710"/>
              <a:gd name="connsiteX115" fmla="*/ 6049786 w 12193149"/>
              <a:gd name="connsiteY115" fmla="*/ 3164793 h 3171710"/>
              <a:gd name="connsiteX116" fmla="*/ 6042433 w 12193149"/>
              <a:gd name="connsiteY116" fmla="*/ 3156444 h 3171710"/>
              <a:gd name="connsiteX117" fmla="*/ 6011238 w 12193149"/>
              <a:gd name="connsiteY117" fmla="*/ 3151351 h 3171710"/>
              <a:gd name="connsiteX118" fmla="*/ 5958523 w 12193149"/>
              <a:gd name="connsiteY118" fmla="*/ 3154995 h 3171710"/>
              <a:gd name="connsiteX119" fmla="*/ 5760067 w 12193149"/>
              <a:gd name="connsiteY119" fmla="*/ 3170687 h 3171710"/>
              <a:gd name="connsiteX120" fmla="*/ 5628108 w 12193149"/>
              <a:gd name="connsiteY120" fmla="*/ 3171710 h 3171710"/>
              <a:gd name="connsiteX121" fmla="*/ 5472054 w 12193149"/>
              <a:gd name="connsiteY121" fmla="*/ 3157690 h 3171710"/>
              <a:gd name="connsiteX122" fmla="*/ 5433909 w 12193149"/>
              <a:gd name="connsiteY122" fmla="*/ 3146437 h 3171710"/>
              <a:gd name="connsiteX123" fmla="*/ 5382817 w 12193149"/>
              <a:gd name="connsiteY123" fmla="*/ 3128735 h 3171710"/>
              <a:gd name="connsiteX124" fmla="*/ 5262912 w 12193149"/>
              <a:gd name="connsiteY124" fmla="*/ 3108318 h 3171710"/>
              <a:gd name="connsiteX125" fmla="*/ 5224109 w 12193149"/>
              <a:gd name="connsiteY125" fmla="*/ 3097194 h 3171710"/>
              <a:gd name="connsiteX126" fmla="*/ 5175808 w 12193149"/>
              <a:gd name="connsiteY126" fmla="*/ 3094204 h 3171710"/>
              <a:gd name="connsiteX127" fmla="*/ 5157702 w 12193149"/>
              <a:gd name="connsiteY127" fmla="*/ 3086981 h 3171710"/>
              <a:gd name="connsiteX128" fmla="*/ 5143747 w 12193149"/>
              <a:gd name="connsiteY128" fmla="*/ 3083581 h 3171710"/>
              <a:gd name="connsiteX129" fmla="*/ 5140744 w 12193149"/>
              <a:gd name="connsiteY129" fmla="*/ 3081480 h 3171710"/>
              <a:gd name="connsiteX130" fmla="*/ 5122807 w 12193149"/>
              <a:gd name="connsiteY130" fmla="*/ 3070627 h 3171710"/>
              <a:gd name="connsiteX131" fmla="*/ 5066938 w 12193149"/>
              <a:gd name="connsiteY131" fmla="*/ 3077198 h 3171710"/>
              <a:gd name="connsiteX132" fmla="*/ 5012662 w 12193149"/>
              <a:gd name="connsiteY132" fmla="*/ 3060817 h 3171710"/>
              <a:gd name="connsiteX133" fmla="*/ 4841589 w 12193149"/>
              <a:gd name="connsiteY133" fmla="*/ 3036800 h 3171710"/>
              <a:gd name="connsiteX134" fmla="*/ 4763595 w 12193149"/>
              <a:gd name="connsiteY134" fmla="*/ 3009032 h 3171710"/>
              <a:gd name="connsiteX135" fmla="*/ 4724334 w 12193149"/>
              <a:gd name="connsiteY135" fmla="*/ 3000018 h 3171710"/>
              <a:gd name="connsiteX136" fmla="*/ 4722324 w 12193149"/>
              <a:gd name="connsiteY136" fmla="*/ 2999269 h 3171710"/>
              <a:gd name="connsiteX137" fmla="*/ 4723259 w 12193149"/>
              <a:gd name="connsiteY137" fmla="*/ 2999058 h 3171710"/>
              <a:gd name="connsiteX138" fmla="*/ 4718350 w 12193149"/>
              <a:gd name="connsiteY138" fmla="*/ 2997788 h 3171710"/>
              <a:gd name="connsiteX139" fmla="*/ 4722324 w 12193149"/>
              <a:gd name="connsiteY139" fmla="*/ 2999269 h 3171710"/>
              <a:gd name="connsiteX140" fmla="*/ 4716674 w 12193149"/>
              <a:gd name="connsiteY140" fmla="*/ 3000544 h 3171710"/>
              <a:gd name="connsiteX141" fmla="*/ 4516962 w 12193149"/>
              <a:gd name="connsiteY141" fmla="*/ 2990642 h 3171710"/>
              <a:gd name="connsiteX142" fmla="*/ 4429691 w 12193149"/>
              <a:gd name="connsiteY142" fmla="*/ 2979991 h 3171710"/>
              <a:gd name="connsiteX143" fmla="*/ 4364023 w 12193149"/>
              <a:gd name="connsiteY143" fmla="*/ 2978645 h 3171710"/>
              <a:gd name="connsiteX144" fmla="*/ 4318114 w 12193149"/>
              <a:gd name="connsiteY144" fmla="*/ 2985260 h 3171710"/>
              <a:gd name="connsiteX145" fmla="*/ 4316258 w 12193149"/>
              <a:gd name="connsiteY145" fmla="*/ 2983919 h 3171710"/>
              <a:gd name="connsiteX146" fmla="*/ 4296292 w 12193149"/>
              <a:gd name="connsiteY146" fmla="*/ 2982040 h 3171710"/>
              <a:gd name="connsiteX147" fmla="*/ 4291212 w 12193149"/>
              <a:gd name="connsiteY147" fmla="*/ 2984957 h 3171710"/>
              <a:gd name="connsiteX148" fmla="*/ 4277290 w 12193149"/>
              <a:gd name="connsiteY148" fmla="*/ 2984711 h 3171710"/>
              <a:gd name="connsiteX149" fmla="*/ 4249265 w 12193149"/>
              <a:gd name="connsiteY149" fmla="*/ 2987035 h 3171710"/>
              <a:gd name="connsiteX150" fmla="*/ 4203199 w 12193149"/>
              <a:gd name="connsiteY150" fmla="*/ 2984240 h 3171710"/>
              <a:gd name="connsiteX151" fmla="*/ 4202893 w 12193149"/>
              <a:gd name="connsiteY151" fmla="*/ 2982981 h 3171710"/>
              <a:gd name="connsiteX152" fmla="*/ 4192396 w 12193149"/>
              <a:gd name="connsiteY152" fmla="*/ 2977347 h 3171710"/>
              <a:gd name="connsiteX153" fmla="*/ 4143893 w 12193149"/>
              <a:gd name="connsiteY153" fmla="*/ 2961482 h 3171710"/>
              <a:gd name="connsiteX154" fmla="*/ 4084245 w 12193149"/>
              <a:gd name="connsiteY154" fmla="*/ 2934949 h 3171710"/>
              <a:gd name="connsiteX155" fmla="*/ 4075694 w 12193149"/>
              <a:gd name="connsiteY155" fmla="*/ 2934114 h 3171710"/>
              <a:gd name="connsiteX156" fmla="*/ 4075575 w 12193149"/>
              <a:gd name="connsiteY156" fmla="*/ 2933815 h 3171710"/>
              <a:gd name="connsiteX157" fmla="*/ 4066658 w 12193149"/>
              <a:gd name="connsiteY157" fmla="*/ 2932371 h 3171710"/>
              <a:gd name="connsiteX158" fmla="*/ 4060102 w 12193149"/>
              <a:gd name="connsiteY158" fmla="*/ 2932589 h 3171710"/>
              <a:gd name="connsiteX159" fmla="*/ 4043512 w 12193149"/>
              <a:gd name="connsiteY159" fmla="*/ 2930968 h 3171710"/>
              <a:gd name="connsiteX160" fmla="*/ 4038145 w 12193149"/>
              <a:gd name="connsiteY160" fmla="*/ 2928534 h 3171710"/>
              <a:gd name="connsiteX161" fmla="*/ 4036511 w 12193149"/>
              <a:gd name="connsiteY161" fmla="*/ 2924867 h 3171710"/>
              <a:gd name="connsiteX162" fmla="*/ 4034926 w 12193149"/>
              <a:gd name="connsiteY162" fmla="*/ 2925102 h 3171710"/>
              <a:gd name="connsiteX163" fmla="*/ 4005686 w 12193149"/>
              <a:gd name="connsiteY163" fmla="*/ 2912534 h 3171710"/>
              <a:gd name="connsiteX164" fmla="*/ 3937994 w 12193149"/>
              <a:gd name="connsiteY164" fmla="*/ 2895077 h 3171710"/>
              <a:gd name="connsiteX165" fmla="*/ 3898423 w 12193149"/>
              <a:gd name="connsiteY165" fmla="*/ 2889422 h 3171710"/>
              <a:gd name="connsiteX166" fmla="*/ 3790908 w 12193149"/>
              <a:gd name="connsiteY166" fmla="*/ 2869184 h 3171710"/>
              <a:gd name="connsiteX167" fmla="*/ 3683661 w 12193149"/>
              <a:gd name="connsiteY167" fmla="*/ 2845261 h 3171710"/>
              <a:gd name="connsiteX168" fmla="*/ 3611183 w 12193149"/>
              <a:gd name="connsiteY168" fmla="*/ 2812990 h 3171710"/>
              <a:gd name="connsiteX169" fmla="*/ 3605003 w 12193149"/>
              <a:gd name="connsiteY169" fmla="*/ 2814352 h 3171710"/>
              <a:gd name="connsiteX170" fmla="*/ 3595884 w 12193149"/>
              <a:gd name="connsiteY170" fmla="*/ 2814516 h 3171710"/>
              <a:gd name="connsiteX171" fmla="*/ 3595649 w 12193149"/>
              <a:gd name="connsiteY171" fmla="*/ 2814247 h 3171710"/>
              <a:gd name="connsiteX172" fmla="*/ 3587126 w 12193149"/>
              <a:gd name="connsiteY172" fmla="*/ 2814937 h 3171710"/>
              <a:gd name="connsiteX173" fmla="*/ 3537283 w 12193149"/>
              <a:gd name="connsiteY173" fmla="*/ 2805238 h 3171710"/>
              <a:gd name="connsiteX174" fmla="*/ 3474371 w 12193149"/>
              <a:gd name="connsiteY174" fmla="*/ 2801577 h 3171710"/>
              <a:gd name="connsiteX175" fmla="*/ 3401876 w 12193149"/>
              <a:gd name="connsiteY175" fmla="*/ 2789529 h 3171710"/>
              <a:gd name="connsiteX176" fmla="*/ 3365036 w 12193149"/>
              <a:gd name="connsiteY176" fmla="*/ 2806481 h 3171710"/>
              <a:gd name="connsiteX177" fmla="*/ 3345174 w 12193149"/>
              <a:gd name="connsiteY177" fmla="*/ 2808163 h 3171710"/>
              <a:gd name="connsiteX178" fmla="*/ 3342846 w 12193149"/>
              <a:gd name="connsiteY178" fmla="*/ 2807188 h 3171710"/>
              <a:gd name="connsiteX179" fmla="*/ 3263504 w 12193149"/>
              <a:gd name="connsiteY179" fmla="*/ 2813065 h 3171710"/>
              <a:gd name="connsiteX180" fmla="*/ 3143704 w 12193149"/>
              <a:gd name="connsiteY180" fmla="*/ 2820840 h 3171710"/>
              <a:gd name="connsiteX181" fmla="*/ 3031439 w 12193149"/>
              <a:gd name="connsiteY181" fmla="*/ 2823483 h 3171710"/>
              <a:gd name="connsiteX182" fmla="*/ 2782717 w 12193149"/>
              <a:gd name="connsiteY182" fmla="*/ 2845304 h 3171710"/>
              <a:gd name="connsiteX183" fmla="*/ 2647675 w 12193149"/>
              <a:gd name="connsiteY183" fmla="*/ 2855840 h 3171710"/>
              <a:gd name="connsiteX184" fmla="*/ 2569176 w 12193149"/>
              <a:gd name="connsiteY184" fmla="*/ 2829599 h 3171710"/>
              <a:gd name="connsiteX185" fmla="*/ 2444403 w 12193149"/>
              <a:gd name="connsiteY185" fmla="*/ 2843500 h 3171710"/>
              <a:gd name="connsiteX186" fmla="*/ 2316260 w 12193149"/>
              <a:gd name="connsiteY186" fmla="*/ 2851967 h 3171710"/>
              <a:gd name="connsiteX187" fmla="*/ 2209726 w 12193149"/>
              <a:gd name="connsiteY187" fmla="*/ 2846734 h 3171710"/>
              <a:gd name="connsiteX188" fmla="*/ 2095813 w 12193149"/>
              <a:gd name="connsiteY188" fmla="*/ 2830023 h 3171710"/>
              <a:gd name="connsiteX189" fmla="*/ 1998504 w 12193149"/>
              <a:gd name="connsiteY189" fmla="*/ 2822003 h 3171710"/>
              <a:gd name="connsiteX190" fmla="*/ 1929320 w 12193149"/>
              <a:gd name="connsiteY190" fmla="*/ 2843948 h 3171710"/>
              <a:gd name="connsiteX191" fmla="*/ 1922798 w 12193149"/>
              <a:gd name="connsiteY191" fmla="*/ 2839117 h 3171710"/>
              <a:gd name="connsiteX192" fmla="*/ 1874228 w 12193149"/>
              <a:gd name="connsiteY192" fmla="*/ 2840712 h 3171710"/>
              <a:gd name="connsiteX193" fmla="*/ 1787803 w 12193149"/>
              <a:gd name="connsiteY193" fmla="*/ 2868334 h 3171710"/>
              <a:gd name="connsiteX194" fmla="*/ 1739352 w 12193149"/>
              <a:gd name="connsiteY194" fmla="*/ 2863283 h 3171710"/>
              <a:gd name="connsiteX195" fmla="*/ 1676219 w 12193149"/>
              <a:gd name="connsiteY195" fmla="*/ 2846934 h 3171710"/>
              <a:gd name="connsiteX196" fmla="*/ 1609817 w 12193149"/>
              <a:gd name="connsiteY196" fmla="*/ 2840037 h 3171710"/>
              <a:gd name="connsiteX197" fmla="*/ 1497258 w 12193149"/>
              <a:gd name="connsiteY197" fmla="*/ 2814447 h 3171710"/>
              <a:gd name="connsiteX198" fmla="*/ 1151127 w 12193149"/>
              <a:gd name="connsiteY198" fmla="*/ 2765012 h 3171710"/>
              <a:gd name="connsiteX199" fmla="*/ 859417 w 12193149"/>
              <a:gd name="connsiteY199" fmla="*/ 2755579 h 3171710"/>
              <a:gd name="connsiteX200" fmla="*/ 838688 w 12193149"/>
              <a:gd name="connsiteY200" fmla="*/ 2756792 h 3171710"/>
              <a:gd name="connsiteX201" fmla="*/ 817957 w 12193149"/>
              <a:gd name="connsiteY201" fmla="*/ 2754828 h 3171710"/>
              <a:gd name="connsiteX202" fmla="*/ 812654 w 12193149"/>
              <a:gd name="connsiteY202" fmla="*/ 2757722 h 3171710"/>
              <a:gd name="connsiteX203" fmla="*/ 721195 w 12193149"/>
              <a:gd name="connsiteY203" fmla="*/ 2756632 h 3171710"/>
              <a:gd name="connsiteX204" fmla="*/ 720890 w 12193149"/>
              <a:gd name="connsiteY204" fmla="*/ 2755370 h 3171710"/>
              <a:gd name="connsiteX205" fmla="*/ 710023 w 12193149"/>
              <a:gd name="connsiteY205" fmla="*/ 2749693 h 3171710"/>
              <a:gd name="connsiteX206" fmla="*/ 597940 w 12193149"/>
              <a:gd name="connsiteY206" fmla="*/ 2706835 h 3171710"/>
              <a:gd name="connsiteX207" fmla="*/ 579683 w 12193149"/>
              <a:gd name="connsiteY207" fmla="*/ 2704183 h 3171710"/>
              <a:gd name="connsiteX208" fmla="*/ 572865 w 12193149"/>
              <a:gd name="connsiteY208" fmla="*/ 2704372 h 3171710"/>
              <a:gd name="connsiteX209" fmla="*/ 446247 w 12193149"/>
              <a:gd name="connsiteY209" fmla="*/ 2666342 h 3171710"/>
              <a:gd name="connsiteX210" fmla="*/ 405163 w 12193149"/>
              <a:gd name="connsiteY210" fmla="*/ 2660519 h 3171710"/>
              <a:gd name="connsiteX211" fmla="*/ 293583 w 12193149"/>
              <a:gd name="connsiteY211" fmla="*/ 2639823 h 3171710"/>
              <a:gd name="connsiteX212" fmla="*/ 119529 w 12193149"/>
              <a:gd name="connsiteY212" fmla="*/ 2588018 h 3171710"/>
              <a:gd name="connsiteX213" fmla="*/ 16674 w 12193149"/>
              <a:gd name="connsiteY213" fmla="*/ 2585162 h 3171710"/>
              <a:gd name="connsiteX214" fmla="*/ 1150 w 12193149"/>
              <a:gd name="connsiteY214" fmla="*/ 2579693 h 3171710"/>
              <a:gd name="connsiteX215" fmla="*/ 1148 w 12193149"/>
              <a:gd name="connsiteY215" fmla="*/ 1049184 h 3171710"/>
              <a:gd name="connsiteX216" fmla="*/ 1148 w 12193149"/>
              <a:gd name="connsiteY216" fmla="*/ 0 h 31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317171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DBAC2-D337-5D65-3C75-254A4BA16920}"/>
              </a:ext>
            </a:extLst>
          </p:cNvPr>
          <p:cNvSpPr/>
          <p:nvPr/>
        </p:nvSpPr>
        <p:spPr>
          <a:xfrm>
            <a:off x="1137036" y="548640"/>
            <a:ext cx="991663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kern="1200" cap="none" spc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Questions?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A61B4-33EC-6FA2-D7E9-24FBCAEEB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6"/>
            <a:ext cx="8276026" cy="3978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 Facts: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is a real product I am developing.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made it because I am very disorganized and lazy and want something to do it for me.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Its original intention was to sort my  Lego, but I soon recognized its use beyond my original use case.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model will be able to be injection molded in the future, preventing the overhead necessary with a 3D printed only design.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plan to also make its customization be not only in width and height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, but also depth.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DDB92E-A3FF-F0AE-E5F8-588105D0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33331" cy="7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455</Words>
  <Application>Microsoft Office PowerPoint</Application>
  <PresentationFormat>Widescreen</PresentationFormat>
  <Paragraphs>30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Aiden Kuemmerle (kuemmerlea1)</dc:creator>
  <cp:lastModifiedBy>Aiden Kuemmerle (kuemmerlea1)</cp:lastModifiedBy>
  <cp:revision>6</cp:revision>
  <dcterms:created xsi:type="dcterms:W3CDTF">2025-03-13T03:46:00Z</dcterms:created>
  <dcterms:modified xsi:type="dcterms:W3CDTF">2025-04-07T21:27:14Z</dcterms:modified>
</cp:coreProperties>
</file>